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4082" r:id="rId4"/>
    <p:sldMasterId id="2147484046" r:id="rId5"/>
  </p:sldMasterIdLst>
  <p:notesMasterIdLst>
    <p:notesMasterId r:id="rId19"/>
  </p:notesMasterIdLst>
  <p:handoutMasterIdLst>
    <p:handoutMasterId r:id="rId20"/>
  </p:handoutMasterIdLst>
  <p:sldIdLst>
    <p:sldId id="790" r:id="rId6"/>
    <p:sldId id="778" r:id="rId7"/>
    <p:sldId id="791" r:id="rId8"/>
    <p:sldId id="796" r:id="rId9"/>
    <p:sldId id="797" r:id="rId10"/>
    <p:sldId id="798" r:id="rId11"/>
    <p:sldId id="799" r:id="rId12"/>
    <p:sldId id="800" r:id="rId13"/>
    <p:sldId id="801" r:id="rId14"/>
    <p:sldId id="802" r:id="rId15"/>
    <p:sldId id="803" r:id="rId16"/>
    <p:sldId id="804" r:id="rId17"/>
    <p:sldId id="805" r:id="rId18"/>
  </p:sldIdLst>
  <p:sldSz cx="12188825" cy="6858000"/>
  <p:notesSz cx="7010400" cy="92964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42">
          <p15:clr>
            <a:srgbClr val="A4A3A4"/>
          </p15:clr>
        </p15:guide>
        <p15:guide id="2" orient="horz" pos="4176">
          <p15:clr>
            <a:srgbClr val="A4A3A4"/>
          </p15:clr>
        </p15:guide>
        <p15:guide id="3" orient="horz" pos="912">
          <p15:clr>
            <a:srgbClr val="A4A3A4"/>
          </p15:clr>
        </p15:guide>
        <p15:guide id="4" orient="horz" pos="1197">
          <p15:clr>
            <a:srgbClr val="A4A3A4"/>
          </p15:clr>
        </p15:guide>
        <p15:guide id="5" orient="horz" pos="1957">
          <p15:clr>
            <a:srgbClr val="A4A3A4"/>
          </p15:clr>
        </p15:guide>
        <p15:guide id="6" orient="horz" pos="2723">
          <p15:clr>
            <a:srgbClr val="A4A3A4"/>
          </p15:clr>
        </p15:guide>
        <p15:guide id="7" orient="horz" pos="2159">
          <p15:clr>
            <a:srgbClr val="A4A3A4"/>
          </p15:clr>
        </p15:guide>
        <p15:guide id="8" orient="horz" pos="3863">
          <p15:clr>
            <a:srgbClr val="A4A3A4"/>
          </p15:clr>
        </p15:guide>
        <p15:guide id="9" orient="horz" pos="3566">
          <p15:clr>
            <a:srgbClr val="A4A3A4"/>
          </p15:clr>
        </p15:guide>
        <p15:guide id="10" pos="128">
          <p15:clr>
            <a:srgbClr val="A4A3A4"/>
          </p15:clr>
        </p15:guide>
        <p15:guide id="11" pos="1767">
          <p15:clr>
            <a:srgbClr val="A4A3A4"/>
          </p15:clr>
        </p15:guide>
        <p15:guide id="12" pos="7554">
          <p15:clr>
            <a:srgbClr val="A4A3A4"/>
          </p15:clr>
        </p15:guide>
        <p15:guide id="13" pos="328">
          <p15:clr>
            <a:srgbClr val="A4A3A4"/>
          </p15:clr>
        </p15:guide>
        <p15:guide id="14" pos="7353">
          <p15:clr>
            <a:srgbClr val="A4A3A4"/>
          </p15:clr>
        </p15:guide>
        <p15:guide id="15" pos="613">
          <p15:clr>
            <a:srgbClr val="A4A3A4"/>
          </p15:clr>
        </p15:guide>
        <p15:guide id="16" pos="7062">
          <p15:clr>
            <a:srgbClr val="A4A3A4"/>
          </p15:clr>
        </p15:guide>
        <p15:guide id="17" pos="3837">
          <p15:clr>
            <a:srgbClr val="A4A3A4"/>
          </p15:clr>
        </p15:guide>
        <p15:guide id="18" pos="2216">
          <p15:clr>
            <a:srgbClr val="A4A3A4"/>
          </p15:clr>
        </p15:guide>
        <p15:guide id="19" pos="3771">
          <p15:clr>
            <a:srgbClr val="A4A3A4"/>
          </p15:clr>
        </p15:guide>
        <p15:guide id="20" orient="horz" pos="752">
          <p15:clr>
            <a:srgbClr val="A4A3A4"/>
          </p15:clr>
        </p15:guide>
        <p15:guide id="21" orient="horz" pos="3773">
          <p15:clr>
            <a:srgbClr val="A4A3A4"/>
          </p15:clr>
        </p15:guide>
        <p15:guide id="22" pos="919">
          <p15:clr>
            <a:srgbClr val="A4A3A4"/>
          </p15:clr>
        </p15:guide>
        <p15:guide id="23" pos="3609">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2C6"/>
    <a:srgbClr val="FBB715"/>
    <a:srgbClr val="0091FE"/>
    <a:srgbClr val="171A4E"/>
    <a:srgbClr val="4FB4FF"/>
    <a:srgbClr val="DEA004"/>
    <a:srgbClr val="A84400"/>
    <a:srgbClr val="737373"/>
    <a:srgbClr val="3238AC"/>
    <a:srgbClr val="2226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35" autoAdjust="0"/>
    <p:restoredTop sz="94524" autoAdjust="0"/>
  </p:normalViewPr>
  <p:slideViewPr>
    <p:cSldViewPr snapToGrid="0">
      <p:cViewPr varScale="1">
        <p:scale>
          <a:sx n="87" d="100"/>
          <a:sy n="87" d="100"/>
        </p:scale>
        <p:origin x="-1144" y="-104"/>
      </p:cViewPr>
      <p:guideLst>
        <p:guide orient="horz" pos="142"/>
        <p:guide orient="horz" pos="4176"/>
        <p:guide orient="horz" pos="912"/>
        <p:guide orient="horz" pos="1197"/>
        <p:guide orient="horz" pos="1957"/>
        <p:guide orient="horz" pos="2723"/>
        <p:guide orient="horz" pos="2159"/>
        <p:guide orient="horz" pos="3863"/>
        <p:guide orient="horz" pos="3566"/>
        <p:guide orient="horz" pos="752"/>
        <p:guide orient="horz" pos="3773"/>
        <p:guide pos="128"/>
        <p:guide pos="1767"/>
        <p:guide pos="7554"/>
        <p:guide pos="328"/>
        <p:guide pos="7353"/>
        <p:guide pos="613"/>
        <p:guide pos="7062"/>
        <p:guide pos="3837"/>
        <p:guide pos="2216"/>
        <p:guide pos="3771"/>
        <p:guide pos="919"/>
        <p:guide pos="3609"/>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82" d="100"/>
          <a:sy n="82" d="100"/>
        </p:scale>
        <p:origin x="-313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commentAuthors" Target="commentAuthors.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notesMaster" Target="notesMasters/notesMaster1.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5"/>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Microsoft Office 365</a:t>
            </a:r>
            <a:endParaRPr lang="en-US" dirty="0"/>
          </a:p>
        </p:txBody>
      </p:sp>
      <p:sp>
        <p:nvSpPr>
          <p:cNvPr id="7" name="Date Placeholder 6"/>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1FA5588-5E40-44BA-9818-CF2553F84C27}" type="datetime1">
              <a:rPr lang="en-US" smtClean="0"/>
              <a:t>19/08/2015</a:t>
            </a:fld>
            <a:endParaRPr lang="en-US"/>
          </a:p>
        </p:txBody>
      </p:sp>
      <p:sp>
        <p:nvSpPr>
          <p:cNvPr id="8" name="Footer Placeholder 7"/>
          <p:cNvSpPr>
            <a:spLocks noGrp="1"/>
          </p:cNvSpPr>
          <p:nvPr>
            <p:ph type="ftr" sz="quarter" idx="2"/>
          </p:nvPr>
        </p:nvSpPr>
        <p:spPr>
          <a:xfrm>
            <a:off x="0" y="8829966"/>
            <a:ext cx="5923788" cy="372294"/>
          </a:xfrm>
          <a:prstGeom prst="rect">
            <a:avLst/>
          </a:prstGeom>
        </p:spPr>
        <p:txBody>
          <a:bodyPr vert="horz" lIns="0" tIns="46589" rIns="93177" bIns="46589" rtlCol="0" anchor="b"/>
          <a:lstStyle>
            <a:lvl1pPr algn="l">
              <a:defRPr sz="1200"/>
            </a:lvl1pPr>
          </a:lstStyle>
          <a:p>
            <a:pPr marL="236179" defTabSz="931467" eaLnBrk="0" hangingPunct="0"/>
            <a:r>
              <a:rPr lang="en-US" sz="500" smtClean="0">
                <a:gradFill>
                  <a:gsLst>
                    <a:gs pos="0">
                      <a:schemeClr val="tx1"/>
                    </a:gs>
                    <a:gs pos="100000">
                      <a:schemeClr val="tx1"/>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500" dirty="0">
              <a:gradFill>
                <a:gsLst>
                  <a:gs pos="0">
                    <a:schemeClr val="tx1"/>
                  </a:gs>
                  <a:gs pos="100000">
                    <a:schemeClr val="tx1"/>
                  </a:gs>
                </a:gsLst>
                <a:lin ang="5400000" scaled="0"/>
              </a:gradFill>
              <a:latin typeface="Segoe UI" pitchFamily="34" charset="0"/>
              <a:ea typeface="Segoe UI" pitchFamily="34" charset="0"/>
              <a:cs typeface="Segoe UI" pitchFamily="34" charset="0"/>
            </a:endParaRPr>
          </a:p>
        </p:txBody>
      </p:sp>
      <p:sp>
        <p:nvSpPr>
          <p:cNvPr id="9" name="Slide Number Placeholder 8"/>
          <p:cNvSpPr>
            <a:spLocks noGrp="1"/>
          </p:cNvSpPr>
          <p:nvPr>
            <p:ph type="sldNum" sz="quarter" idx="3"/>
          </p:nvPr>
        </p:nvSpPr>
        <p:spPr>
          <a:xfrm>
            <a:off x="5912103" y="8829967"/>
            <a:ext cx="1096674" cy="464820"/>
          </a:xfrm>
          <a:prstGeom prst="rect">
            <a:avLst/>
          </a:prstGeom>
        </p:spPr>
        <p:txBody>
          <a:bodyPr vert="horz" lIns="93177" tIns="46589" rIns="93177" bIns="46589" rtlCol="0" anchor="b"/>
          <a:lstStyle>
            <a:lvl1pPr algn="r">
              <a:defRPr sz="1200"/>
            </a:lvl1pPr>
          </a:lstStyle>
          <a:p>
            <a:fld id="{0EC9E9D6-92A0-482B-A603-C9BA7FFB8190}" type="slidenum">
              <a:rPr lang="en-US" smtClean="0"/>
              <a:t>‹#›</a:t>
            </a:fld>
            <a:endParaRPr lang="en-US"/>
          </a:p>
        </p:txBody>
      </p:sp>
    </p:spTree>
    <p:extLst>
      <p:ext uri="{BB962C8B-B14F-4D97-AF65-F5344CB8AC3E}">
        <p14:creationId xmlns:p14="http://schemas.microsoft.com/office/powerpoint/2010/main" val="390459563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Slide Image Placeholder 8"/>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lang="en-US"/>
          </a:p>
        </p:txBody>
      </p:sp>
      <p:sp>
        <p:nvSpPr>
          <p:cNvPr id="11" name="Date Placeholder 10"/>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E72A805-5AD9-417A-B60C-186ADFCEC1FA}" type="datetime1">
              <a:rPr lang="en-US" smtClean="0"/>
              <a:t>19/08/2015</a:t>
            </a:fld>
            <a:endParaRPr lang="en-US"/>
          </a:p>
        </p:txBody>
      </p:sp>
      <p:sp>
        <p:nvSpPr>
          <p:cNvPr id="12" name="Notes Placeholder 11"/>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Slide Number Placeholder 12"/>
          <p:cNvSpPr>
            <a:spLocks noGrp="1"/>
          </p:cNvSpPr>
          <p:nvPr>
            <p:ph type="sldNum" sz="quarter" idx="5"/>
          </p:nvPr>
        </p:nvSpPr>
        <p:spPr>
          <a:xfrm>
            <a:off x="6040627" y="8829967"/>
            <a:ext cx="968150" cy="464820"/>
          </a:xfrm>
          <a:prstGeom prst="rect">
            <a:avLst/>
          </a:prstGeom>
        </p:spPr>
        <p:txBody>
          <a:bodyPr vert="horz" lIns="93177" tIns="46589" rIns="93177" bIns="46589" rtlCol="0" anchor="b"/>
          <a:lstStyle>
            <a:lvl1pPr algn="r">
              <a:defRPr sz="1200"/>
            </a:lvl1pPr>
          </a:lstStyle>
          <a:p>
            <a:fld id="{B4008EB6-D09E-4580-8CD6-DDB14511944F}" type="slidenum">
              <a:rPr lang="en-US" smtClean="0"/>
              <a:t>‹#›</a:t>
            </a:fld>
            <a:endParaRPr lang="en-US" dirty="0"/>
          </a:p>
        </p:txBody>
      </p:sp>
      <p:sp>
        <p:nvSpPr>
          <p:cNvPr id="14" name="Header Placeholder 5"/>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Microsoft Office 365</a:t>
            </a:r>
            <a:endParaRPr lang="en-US" dirty="0"/>
          </a:p>
        </p:txBody>
      </p:sp>
      <p:sp>
        <p:nvSpPr>
          <p:cNvPr id="15" name="Footer Placeholder 7"/>
          <p:cNvSpPr>
            <a:spLocks noGrp="1"/>
          </p:cNvSpPr>
          <p:nvPr>
            <p:ph type="ftr" sz="quarter" idx="4"/>
          </p:nvPr>
        </p:nvSpPr>
        <p:spPr>
          <a:xfrm>
            <a:off x="0" y="8829966"/>
            <a:ext cx="5923788" cy="372294"/>
          </a:xfrm>
          <a:prstGeom prst="rect">
            <a:avLst/>
          </a:prstGeom>
        </p:spPr>
        <p:txBody>
          <a:bodyPr vert="horz" lIns="0" tIns="46589" rIns="93177" bIns="46589" rtlCol="0" anchor="b"/>
          <a:lstStyle>
            <a:lvl1pPr algn="l">
              <a:defRPr sz="1200"/>
            </a:lvl1pPr>
          </a:lstStyle>
          <a:p>
            <a:pPr marL="236179" defTabSz="931467" eaLnBrk="0" hangingPunct="0"/>
            <a:r>
              <a:rPr lang="en-US" sz="500" smtClean="0">
                <a:gradFill>
                  <a:gsLst>
                    <a:gs pos="0">
                      <a:schemeClr val="tx1"/>
                    </a:gs>
                    <a:gs pos="100000">
                      <a:schemeClr val="tx1"/>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500" dirty="0">
              <a:gradFill>
                <a:gsLst>
                  <a:gs pos="0">
                    <a:schemeClr val="tx1"/>
                  </a:gs>
                  <a:gs pos="100000">
                    <a:schemeClr val="tx1"/>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624648265"/>
      </p:ext>
    </p:extLst>
  </p:cSld>
  <p:clrMap bg1="lt1" tx1="dk1" bg2="lt2" tx2="dk2" accent1="accent1" accent2="accent2" accent3="accent3" accent4="accent4" accent5="accent5" accent6="accent6" hlink="hlink" folHlink="folHlink"/>
  <p:hf/>
  <p:notesStyle>
    <a:lvl1pPr marL="0" algn="l" defTabSz="914363" rtl="0" eaLnBrk="1" latinLnBrk="0" hangingPunct="1">
      <a:lnSpc>
        <a:spcPct val="90000"/>
      </a:lnSpc>
      <a:spcAft>
        <a:spcPts val="333"/>
      </a:spcAft>
      <a:defRPr sz="900" kern="1200">
        <a:solidFill>
          <a:schemeClr val="tx1"/>
        </a:solidFill>
        <a:latin typeface="Segoe UI Light"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UI Light"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UI Light"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UI Light"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UI Light"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0" y="0"/>
            <a:ext cx="3037840" cy="464820"/>
          </a:xfrm>
          <a:prstGeom prst="rect">
            <a:avLst/>
          </a:prstGeom>
        </p:spPr>
        <p:txBody>
          <a:bodyPr/>
          <a:lstStyle/>
          <a:p>
            <a:r>
              <a:rPr lang="en-US" smtClean="0">
                <a:solidFill>
                  <a:prstClr val="black"/>
                </a:solidFill>
              </a:rPr>
              <a:t>Microsoft Office 365</a:t>
            </a:r>
            <a:endParaRPr lang="en-US" dirty="0">
              <a:solidFill>
                <a:prstClr val="black"/>
              </a:solidFill>
            </a:endParaRPr>
          </a:p>
        </p:txBody>
      </p:sp>
      <p:sp>
        <p:nvSpPr>
          <p:cNvPr id="6" name="Date Placeholder 5"/>
          <p:cNvSpPr>
            <a:spLocks noGrp="1"/>
          </p:cNvSpPr>
          <p:nvPr>
            <p:ph type="dt" idx="12"/>
          </p:nvPr>
        </p:nvSpPr>
        <p:spPr/>
        <p:txBody>
          <a:bodyPr/>
          <a:lstStyle/>
          <a:p>
            <a:fld id="{AA624F6D-46EF-4C4F-AD3E-ED3084C2C8F7}" type="datetime1">
              <a:rPr lang="en-US" smtClean="0">
                <a:solidFill>
                  <a:prstClr val="black"/>
                </a:solidFill>
              </a:rPr>
              <a:t>19/08/2015</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a:t>
            </a:fld>
            <a:endParaRPr lang="en-US" dirty="0">
              <a:solidFill>
                <a:prstClr val="black"/>
              </a:solidFill>
            </a:endParaRPr>
          </a:p>
        </p:txBody>
      </p:sp>
      <p:sp>
        <p:nvSpPr>
          <p:cNvPr id="8" name="Footer Placeholder 7"/>
          <p:cNvSpPr>
            <a:spLocks noGrp="1"/>
          </p:cNvSpPr>
          <p:nvPr>
            <p:ph type="ftr" sz="quarter" idx="4"/>
          </p:nvPr>
        </p:nvSpPr>
        <p:spPr>
          <a:xfrm>
            <a:off x="0" y="8829966"/>
            <a:ext cx="5923788" cy="372294"/>
          </a:xfrm>
          <a:prstGeom prst="rect">
            <a:avLst/>
          </a:prstGeom>
        </p:spPr>
        <p:txBody>
          <a:bodyPr vert="horz" lIns="0" tIns="46589" rIns="93177" bIns="46589" rtlCol="0" anchor="b"/>
          <a:lstStyle>
            <a:lvl1pPr algn="l">
              <a:defRPr sz="1200"/>
            </a:lvl1pPr>
          </a:lstStyle>
          <a:p>
            <a:pPr marL="236179" defTabSz="931467" eaLnBrk="0" hangingPunct="0"/>
            <a:r>
              <a:rPr lang="en-US" sz="500" smtClean="0">
                <a:gradFill>
                  <a:gsLst>
                    <a:gs pos="0">
                      <a:schemeClr val="tx1"/>
                    </a:gs>
                    <a:gs pos="100000">
                      <a:schemeClr val="tx1"/>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500" dirty="0">
              <a:gradFill>
                <a:gsLst>
                  <a:gs pos="0">
                    <a:schemeClr val="tx1"/>
                  </a:gs>
                  <a:gs pos="100000">
                    <a:schemeClr val="tx1"/>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2865526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7465F2DF-9C43-4D27-A0C9-3255D8CACFE1}" type="datetime1">
              <a:rPr lang="en-US" smtClean="0"/>
              <a:t>19/08/2015</a:t>
            </a:fld>
            <a:endParaRPr lang="en-US"/>
          </a:p>
        </p:txBody>
      </p:sp>
      <p:sp>
        <p:nvSpPr>
          <p:cNvPr id="5" name="Slide Number Placeholder 4"/>
          <p:cNvSpPr>
            <a:spLocks noGrp="1"/>
          </p:cNvSpPr>
          <p:nvPr>
            <p:ph type="sldNum" sz="quarter" idx="11"/>
          </p:nvPr>
        </p:nvSpPr>
        <p:spPr/>
        <p:txBody>
          <a:bodyPr/>
          <a:lstStyle/>
          <a:p>
            <a:fld id="{B4008EB6-D09E-4580-8CD6-DDB14511944F}" type="slidenum">
              <a:rPr lang="en-US" smtClean="0"/>
              <a:t>2</a:t>
            </a:fld>
            <a:endParaRPr lang="en-US" dirty="0"/>
          </a:p>
        </p:txBody>
      </p:sp>
      <p:sp>
        <p:nvSpPr>
          <p:cNvPr id="6" name="Header Placeholder 5"/>
          <p:cNvSpPr>
            <a:spLocks noGrp="1"/>
          </p:cNvSpPr>
          <p:nvPr>
            <p:ph type="hdr" sz="quarter" idx="12"/>
          </p:nvPr>
        </p:nvSpPr>
        <p:spPr/>
        <p:txBody>
          <a:bodyPr/>
          <a:lstStyle/>
          <a:p>
            <a:r>
              <a:rPr lang="en-US" smtClean="0"/>
              <a:t>Microsoft Office 365</a:t>
            </a:r>
            <a:endParaRPr lang="en-US" dirty="0"/>
          </a:p>
        </p:txBody>
      </p:sp>
      <p:sp>
        <p:nvSpPr>
          <p:cNvPr id="7" name="Footer Placeholder 6"/>
          <p:cNvSpPr>
            <a:spLocks noGrp="1"/>
          </p:cNvSpPr>
          <p:nvPr>
            <p:ph type="ftr" sz="quarter" idx="13"/>
          </p:nvPr>
        </p:nvSpPr>
        <p:spPr/>
        <p:txBody>
          <a:bodyPr/>
          <a:lstStyle/>
          <a:p>
            <a:pPr marL="236179" defTabSz="931467" eaLnBrk="0" hangingPunct="0"/>
            <a:r>
              <a:rPr lang="en-US" sz="500" smtClean="0">
                <a:gradFill>
                  <a:gsLst>
                    <a:gs pos="0">
                      <a:schemeClr val="tx1"/>
                    </a:gs>
                    <a:gs pos="100000">
                      <a:schemeClr val="tx1"/>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500" dirty="0">
              <a:gradFill>
                <a:gsLst>
                  <a:gs pos="0">
                    <a:schemeClr val="tx1"/>
                  </a:gs>
                  <a:gs pos="100000">
                    <a:schemeClr val="tx1"/>
                  </a:gs>
                </a:gsLst>
                <a:lin ang="5400000" scaled="0"/>
              </a:gra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926392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0" y="0"/>
            <a:ext cx="3037840" cy="464820"/>
          </a:xfrm>
          <a:prstGeom prst="rect">
            <a:avLst/>
          </a:prstGeom>
        </p:spPr>
        <p:txBody>
          <a:bodyPr/>
          <a:lstStyle/>
          <a:p>
            <a:r>
              <a:rPr lang="en-US" smtClean="0">
                <a:solidFill>
                  <a:prstClr val="black"/>
                </a:solidFill>
              </a:rPr>
              <a:t>Microsoft Office 365</a:t>
            </a:r>
            <a:endParaRPr lang="en-US" dirty="0">
              <a:solidFill>
                <a:prstClr val="black"/>
              </a:solidFill>
            </a:endParaRPr>
          </a:p>
        </p:txBody>
      </p:sp>
      <p:sp>
        <p:nvSpPr>
          <p:cNvPr id="5" name="Footer Placeholder 4"/>
          <p:cNvSpPr>
            <a:spLocks noGrp="1"/>
          </p:cNvSpPr>
          <p:nvPr>
            <p:ph type="ftr" sz="quarter" idx="11"/>
          </p:nvPr>
        </p:nvSpPr>
        <p:spPr>
          <a:xfrm>
            <a:off x="0" y="8831580"/>
            <a:ext cx="6052312" cy="361897"/>
          </a:xfrm>
          <a:prstGeom prst="rect">
            <a:avLst/>
          </a:prstGeom>
        </p:spPr>
        <p:txBody>
          <a:bodyPr/>
          <a:lstStyle/>
          <a:p>
            <a:pPr defTabSz="931467"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49515E62-F272-43B0-BFA4-418C036D9CAF}" type="datetime1">
              <a:rPr lang="en-US" smtClean="0">
                <a:solidFill>
                  <a:prstClr val="black"/>
                </a:solidFill>
              </a:rPr>
              <a:t>19/08/2015</a:t>
            </a:fld>
            <a:endParaRPr lang="en-US">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3695926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49842" y="5033094"/>
            <a:ext cx="5432229" cy="1881715"/>
          </a:xfrm>
          <a:prstGeom prst="rect">
            <a:avLst/>
          </a:prstGeom>
        </p:spPr>
      </p:pic>
      <p:sp>
        <p:nvSpPr>
          <p:cNvPr id="2" name="Title 1"/>
          <p:cNvSpPr>
            <a:spLocks noGrp="1"/>
          </p:cNvSpPr>
          <p:nvPr>
            <p:ph type="title" hasCustomPrompt="1"/>
          </p:nvPr>
        </p:nvSpPr>
        <p:spPr>
          <a:xfrm>
            <a:off x="978694" y="2109542"/>
            <a:ext cx="10237787" cy="997196"/>
          </a:xfrm>
        </p:spPr>
        <p:txBody>
          <a:bodyPr anchor="b" anchorCtr="0"/>
          <a:lstStyle>
            <a:lvl1pPr>
              <a:defRPr sz="7200" spc="-150" baseline="0">
                <a:gradFill>
                  <a:gsLst>
                    <a:gs pos="1250">
                      <a:schemeClr val="bg1"/>
                    </a:gs>
                    <a:gs pos="100000">
                      <a:schemeClr val="bg1"/>
                    </a:gs>
                  </a:gsLst>
                  <a:lin ang="5400000" scaled="0"/>
                </a:gradFill>
              </a:defRPr>
            </a:lvl1pPr>
          </a:lstStyle>
          <a:p>
            <a:r>
              <a:rPr lang="en-US" dirty="0" smtClean="0"/>
              <a:t>Click to edit title style</a:t>
            </a:r>
            <a:endParaRPr lang="en-US" dirty="0"/>
          </a:p>
        </p:txBody>
      </p:sp>
      <p:sp>
        <p:nvSpPr>
          <p:cNvPr id="5" name="Text Placeholder 4"/>
          <p:cNvSpPr>
            <a:spLocks noGrp="1"/>
          </p:cNvSpPr>
          <p:nvPr>
            <p:ph type="body" sz="quarter" idx="12" hasCustomPrompt="1"/>
          </p:nvPr>
        </p:nvSpPr>
        <p:spPr>
          <a:xfrm>
            <a:off x="978694" y="3425825"/>
            <a:ext cx="10237787" cy="498598"/>
          </a:xfrm>
        </p:spPr>
        <p:txBody>
          <a:bodyPr>
            <a:noAutofit/>
          </a:bodyPr>
          <a:lstStyle>
            <a:lvl1pPr marL="0" indent="0">
              <a:spcBef>
                <a:spcPts val="0"/>
              </a:spcBef>
              <a:buNone/>
              <a:defRPr spc="-70" baseline="0">
                <a:gradFill>
                  <a:gsLst>
                    <a:gs pos="0">
                      <a:schemeClr val="bg1"/>
                    </a:gs>
                    <a:gs pos="100000">
                      <a:schemeClr val="bg1"/>
                    </a:gs>
                  </a:gsLst>
                  <a:lin ang="5400000" scaled="0"/>
                </a:gradFill>
                <a:latin typeface="+mj-lt"/>
              </a:defRPr>
            </a:lvl1pPr>
          </a:lstStyle>
          <a:p>
            <a:pPr lvl="0"/>
            <a:r>
              <a:rPr lang="en-US" dirty="0" smtClean="0"/>
              <a:t>Speaker Title</a:t>
            </a:r>
            <a:endParaRPr lang="en-US" dirty="0"/>
          </a:p>
        </p:txBody>
      </p:sp>
    </p:spTree>
    <p:extLst>
      <p:ext uri="{BB962C8B-B14F-4D97-AF65-F5344CB8AC3E}">
        <p14:creationId xmlns:p14="http://schemas.microsoft.com/office/powerpoint/2010/main" val="7715949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Large &amp; Small Content 2">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520699" y="1447800"/>
            <a:ext cx="5433533" cy="1661993"/>
          </a:xfrm>
          <a:prstGeom prst="rect">
            <a:avLst/>
          </a:prstGeom>
        </p:spPr>
        <p:txBody>
          <a:bodyPr>
            <a:noAutofit/>
          </a:bodyPr>
          <a:lstStyle>
            <a:lvl1pPr marL="0" indent="0">
              <a:buNone/>
              <a:defRPr sz="4000" b="0" cap="none" baseline="0">
                <a:gradFill>
                  <a:gsLst>
                    <a:gs pos="100000">
                      <a:schemeClr val="tx2"/>
                    </a:gs>
                    <a:gs pos="0">
                      <a:schemeClr val="tx2"/>
                    </a:gs>
                  </a:gsLst>
                  <a:lin ang="5400000" scaled="0"/>
                </a:gradFill>
                <a:latin typeface="+mj-lt"/>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dirty="0" smtClean="0"/>
              <a:t>Click to edit Master text styles.</a:t>
            </a:r>
          </a:p>
        </p:txBody>
      </p:sp>
      <p:sp>
        <p:nvSpPr>
          <p:cNvPr id="6" name="Content Placeholder 5"/>
          <p:cNvSpPr>
            <a:spLocks noGrp="1"/>
          </p:cNvSpPr>
          <p:nvPr>
            <p:ph sz="quarter" idx="4"/>
          </p:nvPr>
        </p:nvSpPr>
        <p:spPr>
          <a:xfrm>
            <a:off x="6188149" y="1681904"/>
            <a:ext cx="5484740" cy="332399"/>
          </a:xfrm>
          <a:prstGeom prst="rect">
            <a:avLst/>
          </a:prstGeom>
        </p:spPr>
        <p:txBody>
          <a:bodyPr>
            <a:noAutofit/>
          </a:bodyPr>
          <a:lstStyle>
            <a:lvl1pPr marL="0" indent="0">
              <a:spcBef>
                <a:spcPts val="1200"/>
              </a:spcBef>
              <a:buNone/>
              <a:defRPr lang="en-US" sz="2000" kern="1200" spc="0" dirty="0" smtClean="0">
                <a:gradFill>
                  <a:gsLst>
                    <a:gs pos="100000">
                      <a:schemeClr val="bg2"/>
                    </a:gs>
                    <a:gs pos="0">
                      <a:schemeClr val="bg2"/>
                    </a:gs>
                  </a:gsLst>
                  <a:lin ang="5400000" scaled="0"/>
                </a:gradFill>
                <a:latin typeface="+mn-lt"/>
                <a:ea typeface="+mn-ea"/>
                <a:cs typeface="Segoe UI" pitchFamily="34" charset="0"/>
              </a:defRPr>
            </a:lvl1pPr>
            <a:lvl2pPr marL="914240" indent="-380933">
              <a:defRPr lang="en-US" sz="2100" kern="1200" dirty="0" smtClean="0">
                <a:solidFill>
                  <a:schemeClr val="bg2">
                    <a:lumMod val="50000"/>
                  </a:schemeClr>
                </a:solidFill>
                <a:latin typeface="+mn-lt"/>
                <a:ea typeface="+mn-ea"/>
                <a:cs typeface="Arial" pitchFamily="34" charset="0"/>
              </a:defRPr>
            </a:lvl2pPr>
            <a:lvl3pPr marL="914240" indent="-228560">
              <a:defRPr lang="en-US" sz="1900" kern="1200" dirty="0" smtClean="0">
                <a:solidFill>
                  <a:schemeClr val="bg2">
                    <a:lumMod val="50000"/>
                  </a:schemeClr>
                </a:solidFill>
                <a:latin typeface="+mn-lt"/>
                <a:ea typeface="+mn-ea"/>
                <a:cs typeface="Arial" pitchFamily="34" charset="0"/>
              </a:defRPr>
            </a:lvl3pPr>
            <a:lvl4pPr marL="1218987" indent="-228560">
              <a:defRPr lang="en-US" sz="1600" kern="1200" dirty="0" smtClean="0">
                <a:solidFill>
                  <a:schemeClr val="bg2">
                    <a:lumMod val="50000"/>
                  </a:schemeClr>
                </a:solidFill>
                <a:latin typeface="+mn-lt"/>
                <a:ea typeface="+mn-ea"/>
                <a:cs typeface="Arial" pitchFamily="34" charset="0"/>
              </a:defRPr>
            </a:lvl4pPr>
            <a:lvl5pPr marL="1447547" indent="-228560">
              <a:defRPr lang="en-US" sz="1600" kern="1200" dirty="0">
                <a:solidFill>
                  <a:schemeClr val="bg2">
                    <a:lumMod val="50000"/>
                  </a:schemeClr>
                </a:solidFill>
                <a:latin typeface="+mn-lt"/>
                <a:ea typeface="+mn-ea"/>
                <a:cs typeface="Arial" pitchFamily="34" charset="0"/>
              </a:defRPr>
            </a:lvl5pPr>
            <a:lvl6pPr>
              <a:defRPr sz="2100"/>
            </a:lvl6pPr>
            <a:lvl7pPr>
              <a:defRPr sz="2100"/>
            </a:lvl7pPr>
            <a:lvl8pPr>
              <a:defRPr sz="2100"/>
            </a:lvl8pPr>
            <a:lvl9pPr>
              <a:defRPr sz="2100"/>
            </a:lvl9pPr>
          </a:lstStyle>
          <a:p>
            <a:pPr lvl="0"/>
            <a:r>
              <a:rPr lang="en-US" smtClean="0"/>
              <a:t>Click to edit Master text styles</a:t>
            </a:r>
          </a:p>
        </p:txBody>
      </p:sp>
      <p:sp>
        <p:nvSpPr>
          <p:cNvPr id="12" name="Title 11"/>
          <p:cNvSpPr>
            <a:spLocks noGrp="1"/>
          </p:cNvSpPr>
          <p:nvPr>
            <p:ph type="title"/>
          </p:nvPr>
        </p:nvSpPr>
        <p:spPr/>
        <p:txBody>
          <a:bodyPr>
            <a:noAutofit/>
          </a:bodyPr>
          <a:lstStyle>
            <a:lvl1pPr>
              <a:defRPr/>
            </a:lvl1pPr>
          </a:lstStyle>
          <a:p>
            <a:r>
              <a:rPr lang="en-US" smtClean="0"/>
              <a:t>Click to edit Master title style</a:t>
            </a:r>
            <a:endParaRPr lang="en-US" dirty="0"/>
          </a:p>
        </p:txBody>
      </p:sp>
      <p:sp>
        <p:nvSpPr>
          <p:cNvPr id="10" name="Slide Number Placeholder 9"/>
          <p:cNvSpPr>
            <a:spLocks noGrp="1"/>
          </p:cNvSpPr>
          <p:nvPr>
            <p:ph type="sldNum" sz="quarter" idx="12"/>
          </p:nvPr>
        </p:nvSpPr>
        <p:spPr>
          <a:xfrm>
            <a:off x="520700" y="6399557"/>
            <a:ext cx="560686" cy="219456"/>
          </a:xfrm>
          <a:prstGeom prst="rect">
            <a:avLst/>
          </a:prstGeom>
        </p:spPr>
        <p:txBody>
          <a:bodyPr lIns="121899" tIns="60949" rIns="121899" bIns="60949" anchor="ctr"/>
          <a:lstStyle>
            <a:lvl1pPr algn="l">
              <a:defRPr sz="1600">
                <a:gradFill>
                  <a:gsLst>
                    <a:gs pos="100000">
                      <a:schemeClr val="bg2"/>
                    </a:gs>
                    <a:gs pos="0">
                      <a:schemeClr val="bg2"/>
                    </a:gs>
                  </a:gsLst>
                  <a:lin ang="5400000" scaled="0"/>
                </a:gradFill>
              </a:defRPr>
            </a:lvl1pPr>
          </a:lstStyle>
          <a:p>
            <a:fld id="{727B4C2D-45E2-4621-8491-2995EB46A674}"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8252" y="6100346"/>
            <a:ext cx="2164583" cy="749808"/>
          </a:xfrm>
          <a:prstGeom prst="rect">
            <a:avLst/>
          </a:prstGeom>
        </p:spPr>
      </p:pic>
    </p:spTree>
    <p:extLst>
      <p:ext uri="{BB962C8B-B14F-4D97-AF65-F5344CB8AC3E}">
        <p14:creationId xmlns:p14="http://schemas.microsoft.com/office/powerpoint/2010/main" val="967211698"/>
      </p:ext>
    </p:extLst>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Photo on Right">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520699" y="1447801"/>
            <a:ext cx="5433533" cy="1178442"/>
          </a:xfrm>
          <a:prstGeom prst="rect">
            <a:avLst/>
          </a:prstGeom>
        </p:spPr>
        <p:txBody>
          <a:bodyPr>
            <a:noAutofit/>
          </a:bodyPr>
          <a:lstStyle>
            <a:lvl1pPr marL="0" indent="0">
              <a:buNone/>
              <a:defRPr sz="4000" b="0" cap="none" baseline="0">
                <a:gradFill>
                  <a:gsLst>
                    <a:gs pos="100000">
                      <a:schemeClr val="tx2"/>
                    </a:gs>
                    <a:gs pos="0">
                      <a:schemeClr val="tx2"/>
                    </a:gs>
                  </a:gsLst>
                  <a:lin ang="5400000" scaled="0"/>
                </a:gradFill>
                <a:latin typeface="+mj-lt"/>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dirty="0" smtClean="0"/>
              <a:t>Click to edit Master text styles.</a:t>
            </a:r>
          </a:p>
        </p:txBody>
      </p:sp>
      <p:sp>
        <p:nvSpPr>
          <p:cNvPr id="10" name="Slide Number Placeholder 9"/>
          <p:cNvSpPr>
            <a:spLocks noGrp="1"/>
          </p:cNvSpPr>
          <p:nvPr>
            <p:ph type="sldNum" sz="quarter" idx="12"/>
          </p:nvPr>
        </p:nvSpPr>
        <p:spPr>
          <a:xfrm>
            <a:off x="520700" y="6399557"/>
            <a:ext cx="560686" cy="219456"/>
          </a:xfrm>
          <a:prstGeom prst="rect">
            <a:avLst/>
          </a:prstGeom>
        </p:spPr>
        <p:txBody>
          <a:bodyPr lIns="121899" tIns="60949" rIns="121899" bIns="60949" anchor="ctr"/>
          <a:lstStyle>
            <a:lvl1pPr algn="l">
              <a:defRPr sz="1600">
                <a:gradFill>
                  <a:gsLst>
                    <a:gs pos="100000">
                      <a:schemeClr val="bg2"/>
                    </a:gs>
                    <a:gs pos="0">
                      <a:schemeClr val="bg2"/>
                    </a:gs>
                  </a:gsLst>
                  <a:lin ang="5400000" scaled="0"/>
                </a:gradFill>
              </a:defRPr>
            </a:lvl1pPr>
          </a:lstStyle>
          <a:p>
            <a:fld id="{727B4C2D-45E2-4621-8491-2995EB46A674}" type="slidenum">
              <a:rPr lang="en-US" smtClean="0"/>
              <a:pPr/>
              <a:t>‹#›</a:t>
            </a:fld>
            <a:endParaRPr lang="en-US" dirty="0"/>
          </a:p>
        </p:txBody>
      </p:sp>
      <p:sp>
        <p:nvSpPr>
          <p:cNvPr id="9" name="Content Placeholder 5"/>
          <p:cNvSpPr>
            <a:spLocks noGrp="1"/>
          </p:cNvSpPr>
          <p:nvPr>
            <p:ph sz="quarter" idx="13"/>
          </p:nvPr>
        </p:nvSpPr>
        <p:spPr>
          <a:xfrm>
            <a:off x="520699" y="2734985"/>
            <a:ext cx="5444165" cy="609398"/>
          </a:xfrm>
          <a:prstGeom prst="rect">
            <a:avLst/>
          </a:prstGeom>
        </p:spPr>
        <p:txBody>
          <a:bodyPr>
            <a:noAutofit/>
          </a:bodyPr>
          <a:lstStyle>
            <a:lvl1pPr marL="0" indent="0">
              <a:spcBef>
                <a:spcPts val="1200"/>
              </a:spcBef>
              <a:buFont typeface="Arial" pitchFamily="34" charset="0"/>
              <a:buNone/>
              <a:defRPr lang="en-US" sz="2000" kern="1200" spc="0" dirty="0" smtClean="0">
                <a:gradFill>
                  <a:gsLst>
                    <a:gs pos="100000">
                      <a:schemeClr val="bg2"/>
                    </a:gs>
                    <a:gs pos="0">
                      <a:schemeClr val="bg2"/>
                    </a:gs>
                  </a:gsLst>
                  <a:lin ang="5400000" scaled="0"/>
                </a:gradFill>
                <a:latin typeface="+mn-lt"/>
                <a:ea typeface="+mn-ea"/>
                <a:cs typeface="Segoe UI" pitchFamily="34" charset="0"/>
              </a:defRPr>
            </a:lvl1pPr>
            <a:lvl2pPr marL="914240" indent="-380933">
              <a:defRPr lang="en-US" sz="2100" kern="1200" dirty="0" smtClean="0">
                <a:solidFill>
                  <a:schemeClr val="bg2">
                    <a:lumMod val="50000"/>
                  </a:schemeClr>
                </a:solidFill>
                <a:latin typeface="+mn-lt"/>
                <a:ea typeface="+mn-ea"/>
                <a:cs typeface="Arial" pitchFamily="34" charset="0"/>
              </a:defRPr>
            </a:lvl2pPr>
            <a:lvl3pPr marL="914240" indent="-228560">
              <a:defRPr lang="en-US" sz="1900" kern="1200" dirty="0" smtClean="0">
                <a:solidFill>
                  <a:schemeClr val="bg2">
                    <a:lumMod val="50000"/>
                  </a:schemeClr>
                </a:solidFill>
                <a:latin typeface="+mn-lt"/>
                <a:ea typeface="+mn-ea"/>
                <a:cs typeface="Arial" pitchFamily="34" charset="0"/>
              </a:defRPr>
            </a:lvl3pPr>
            <a:lvl4pPr marL="1218987" indent="-228560">
              <a:defRPr lang="en-US" sz="1600" kern="1200" dirty="0" smtClean="0">
                <a:solidFill>
                  <a:schemeClr val="bg2">
                    <a:lumMod val="50000"/>
                  </a:schemeClr>
                </a:solidFill>
                <a:latin typeface="+mn-lt"/>
                <a:ea typeface="+mn-ea"/>
                <a:cs typeface="Arial" pitchFamily="34" charset="0"/>
              </a:defRPr>
            </a:lvl4pPr>
            <a:lvl5pPr marL="1447547" indent="-228560">
              <a:defRPr lang="en-US" sz="1600" kern="1200" dirty="0">
                <a:solidFill>
                  <a:schemeClr val="bg2">
                    <a:lumMod val="50000"/>
                  </a:schemeClr>
                </a:solidFill>
                <a:latin typeface="+mn-lt"/>
                <a:ea typeface="+mn-ea"/>
                <a:cs typeface="Arial" pitchFamily="34" charset="0"/>
              </a:defRPr>
            </a:lvl5pPr>
            <a:lvl6pPr>
              <a:defRPr sz="2100"/>
            </a:lvl6pPr>
            <a:lvl7pPr>
              <a:defRPr sz="2100"/>
            </a:lvl7pPr>
            <a:lvl8pPr>
              <a:defRPr sz="2100"/>
            </a:lvl8pPr>
            <a:lvl9pPr>
              <a:defRPr sz="2100"/>
            </a:lvl9pPr>
          </a:lstStyle>
          <a:p>
            <a:pPr lvl="0"/>
            <a:r>
              <a:rPr lang="en-US" smtClean="0"/>
              <a:t>Click to edit Master text styles</a:t>
            </a:r>
          </a:p>
        </p:txBody>
      </p:sp>
      <p:sp>
        <p:nvSpPr>
          <p:cNvPr id="4" name="Picture Placeholder 3"/>
          <p:cNvSpPr>
            <a:spLocks noGrp="1"/>
          </p:cNvSpPr>
          <p:nvPr>
            <p:ph type="pic" sz="quarter" idx="14" hasCustomPrompt="1"/>
          </p:nvPr>
        </p:nvSpPr>
        <p:spPr>
          <a:xfrm>
            <a:off x="6208713" y="0"/>
            <a:ext cx="5980112" cy="6858000"/>
          </a:xfrm>
        </p:spPr>
        <p:txBody>
          <a:bodyPr lIns="182880" anchor="ctr"/>
          <a:lstStyle>
            <a:lvl1pPr marL="0" indent="0" algn="l">
              <a:buNone/>
              <a:defRPr/>
            </a:lvl1pPr>
          </a:lstStyle>
          <a:p>
            <a:r>
              <a:rPr lang="en-US" dirty="0" smtClean="0"/>
              <a:t>Click to insert photo.</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8252" y="6100346"/>
            <a:ext cx="2164583" cy="749808"/>
          </a:xfrm>
          <a:prstGeom prst="rect">
            <a:avLst/>
          </a:prstGeom>
        </p:spPr>
      </p:pic>
    </p:spTree>
    <p:extLst>
      <p:ext uri="{BB962C8B-B14F-4D97-AF65-F5344CB8AC3E}">
        <p14:creationId xmlns:p14="http://schemas.microsoft.com/office/powerpoint/2010/main" val="3857246188"/>
      </p:ext>
    </p:extLst>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Photo on Left">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6218090" y="1447801"/>
            <a:ext cx="5433533" cy="1178442"/>
          </a:xfrm>
          <a:prstGeom prst="rect">
            <a:avLst/>
          </a:prstGeom>
        </p:spPr>
        <p:txBody>
          <a:bodyPr>
            <a:noAutofit/>
          </a:bodyPr>
          <a:lstStyle>
            <a:lvl1pPr marL="0" indent="0">
              <a:buNone/>
              <a:defRPr sz="4000" b="0" cap="none" baseline="0">
                <a:gradFill>
                  <a:gsLst>
                    <a:gs pos="100000">
                      <a:schemeClr val="tx2"/>
                    </a:gs>
                    <a:gs pos="0">
                      <a:schemeClr val="tx2"/>
                    </a:gs>
                  </a:gsLst>
                  <a:lin ang="5400000" scaled="0"/>
                </a:gradFill>
                <a:latin typeface="+mj-lt"/>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dirty="0" smtClean="0"/>
              <a:t>Click to edit Master text styles.</a:t>
            </a:r>
          </a:p>
        </p:txBody>
      </p:sp>
      <p:sp>
        <p:nvSpPr>
          <p:cNvPr id="9" name="Content Placeholder 5"/>
          <p:cNvSpPr>
            <a:spLocks noGrp="1"/>
          </p:cNvSpPr>
          <p:nvPr>
            <p:ph sz="quarter" idx="13"/>
          </p:nvPr>
        </p:nvSpPr>
        <p:spPr>
          <a:xfrm>
            <a:off x="6218090" y="2734985"/>
            <a:ext cx="5444165" cy="609398"/>
          </a:xfrm>
          <a:prstGeom prst="rect">
            <a:avLst/>
          </a:prstGeom>
        </p:spPr>
        <p:txBody>
          <a:bodyPr>
            <a:noAutofit/>
          </a:bodyPr>
          <a:lstStyle>
            <a:lvl1pPr marL="0" indent="0">
              <a:spcBef>
                <a:spcPts val="1200"/>
              </a:spcBef>
              <a:buFont typeface="Arial" pitchFamily="34" charset="0"/>
              <a:buNone/>
              <a:defRPr lang="en-US" sz="2000" kern="1200" spc="0" dirty="0" smtClean="0">
                <a:gradFill>
                  <a:gsLst>
                    <a:gs pos="100000">
                      <a:schemeClr val="bg2"/>
                    </a:gs>
                    <a:gs pos="0">
                      <a:schemeClr val="bg2"/>
                    </a:gs>
                  </a:gsLst>
                  <a:lin ang="5400000" scaled="0"/>
                </a:gradFill>
                <a:latin typeface="+mn-lt"/>
                <a:ea typeface="+mn-ea"/>
                <a:cs typeface="Segoe UI" pitchFamily="34" charset="0"/>
              </a:defRPr>
            </a:lvl1pPr>
            <a:lvl2pPr marL="914240" indent="-380933">
              <a:defRPr lang="en-US" sz="2100" kern="1200" dirty="0" smtClean="0">
                <a:solidFill>
                  <a:schemeClr val="bg2">
                    <a:lumMod val="50000"/>
                  </a:schemeClr>
                </a:solidFill>
                <a:latin typeface="+mn-lt"/>
                <a:ea typeface="+mn-ea"/>
                <a:cs typeface="Arial" pitchFamily="34" charset="0"/>
              </a:defRPr>
            </a:lvl2pPr>
            <a:lvl3pPr marL="914240" indent="-228560">
              <a:defRPr lang="en-US" sz="1900" kern="1200" dirty="0" smtClean="0">
                <a:solidFill>
                  <a:schemeClr val="bg2">
                    <a:lumMod val="50000"/>
                  </a:schemeClr>
                </a:solidFill>
                <a:latin typeface="+mn-lt"/>
                <a:ea typeface="+mn-ea"/>
                <a:cs typeface="Arial" pitchFamily="34" charset="0"/>
              </a:defRPr>
            </a:lvl3pPr>
            <a:lvl4pPr marL="1218987" indent="-228560">
              <a:defRPr lang="en-US" sz="1600" kern="1200" dirty="0" smtClean="0">
                <a:solidFill>
                  <a:schemeClr val="bg2">
                    <a:lumMod val="50000"/>
                  </a:schemeClr>
                </a:solidFill>
                <a:latin typeface="+mn-lt"/>
                <a:ea typeface="+mn-ea"/>
                <a:cs typeface="Arial" pitchFamily="34" charset="0"/>
              </a:defRPr>
            </a:lvl4pPr>
            <a:lvl5pPr marL="1447547" indent="-228560">
              <a:defRPr lang="en-US" sz="1600" kern="1200" dirty="0">
                <a:solidFill>
                  <a:schemeClr val="bg2">
                    <a:lumMod val="50000"/>
                  </a:schemeClr>
                </a:solidFill>
                <a:latin typeface="+mn-lt"/>
                <a:ea typeface="+mn-ea"/>
                <a:cs typeface="Arial" pitchFamily="34" charset="0"/>
              </a:defRPr>
            </a:lvl5pPr>
            <a:lvl6pPr>
              <a:defRPr sz="2100"/>
            </a:lvl6pPr>
            <a:lvl7pPr>
              <a:defRPr sz="2100"/>
            </a:lvl7pPr>
            <a:lvl8pPr>
              <a:defRPr sz="2100"/>
            </a:lvl8pPr>
            <a:lvl9pPr>
              <a:defRPr sz="2100"/>
            </a:lvl9pPr>
          </a:lstStyle>
          <a:p>
            <a:pPr lvl="0"/>
            <a:r>
              <a:rPr lang="en-US" smtClean="0"/>
              <a:t>Click to edit Master text styles</a:t>
            </a:r>
          </a:p>
        </p:txBody>
      </p:sp>
      <p:sp>
        <p:nvSpPr>
          <p:cNvPr id="4" name="Picture Placeholder 3"/>
          <p:cNvSpPr>
            <a:spLocks noGrp="1"/>
          </p:cNvSpPr>
          <p:nvPr>
            <p:ph type="pic" sz="quarter" idx="14" hasCustomPrompt="1"/>
          </p:nvPr>
        </p:nvSpPr>
        <p:spPr>
          <a:xfrm>
            <a:off x="0" y="0"/>
            <a:ext cx="5980112" cy="6858000"/>
          </a:xfrm>
        </p:spPr>
        <p:txBody>
          <a:bodyPr lIns="182880" anchor="ctr"/>
          <a:lstStyle>
            <a:lvl1pPr marL="0" indent="0" algn="l">
              <a:buNone/>
              <a:defRPr/>
            </a:lvl1pPr>
          </a:lstStyle>
          <a:p>
            <a:r>
              <a:rPr lang="en-US" dirty="0" smtClean="0"/>
              <a:t>Click to insert photo.</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8252" y="6100346"/>
            <a:ext cx="2164583" cy="749808"/>
          </a:xfrm>
          <a:prstGeom prst="rect">
            <a:avLst/>
          </a:prstGeom>
        </p:spPr>
      </p:pic>
    </p:spTree>
    <p:extLst>
      <p:ext uri="{BB962C8B-B14F-4D97-AF65-F5344CB8AC3E}">
        <p14:creationId xmlns:p14="http://schemas.microsoft.com/office/powerpoint/2010/main" val="1323755958"/>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lor Block Header on Left &amp; Text on Right ">
    <p:spTree>
      <p:nvGrpSpPr>
        <p:cNvPr id="1" name=""/>
        <p:cNvGrpSpPr/>
        <p:nvPr/>
      </p:nvGrpSpPr>
      <p:grpSpPr>
        <a:xfrm>
          <a:off x="0" y="0"/>
          <a:ext cx="0" cy="0"/>
          <a:chOff x="0" y="0"/>
          <a:chExt cx="0" cy="0"/>
        </a:xfrm>
      </p:grpSpPr>
      <p:sp>
        <p:nvSpPr>
          <p:cNvPr id="2" name="Rectangle 1"/>
          <p:cNvSpPr/>
          <p:nvPr userDrawn="1"/>
        </p:nvSpPr>
        <p:spPr bwMode="white">
          <a:xfrm>
            <a:off x="-9525" y="0"/>
            <a:ext cx="5986463" cy="6858000"/>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3" name="Text Placeholder 2"/>
          <p:cNvSpPr>
            <a:spLocks noGrp="1"/>
          </p:cNvSpPr>
          <p:nvPr>
            <p:ph type="body" idx="1" hasCustomPrompt="1"/>
          </p:nvPr>
        </p:nvSpPr>
        <p:spPr>
          <a:xfrm>
            <a:off x="520699" y="1447800"/>
            <a:ext cx="5232401" cy="1661993"/>
          </a:xfrm>
          <a:prstGeom prst="rect">
            <a:avLst/>
          </a:prstGeom>
        </p:spPr>
        <p:txBody>
          <a:bodyPr>
            <a:noAutofit/>
          </a:bodyPr>
          <a:lstStyle>
            <a:lvl1pPr marL="0" indent="0">
              <a:buNone/>
              <a:defRPr sz="4000" b="0" cap="none" baseline="0">
                <a:gradFill>
                  <a:gsLst>
                    <a:gs pos="100000">
                      <a:schemeClr val="bg1"/>
                    </a:gs>
                    <a:gs pos="0">
                      <a:schemeClr val="bg1"/>
                    </a:gs>
                  </a:gsLst>
                  <a:lin ang="5400000" scaled="0"/>
                </a:gradFill>
                <a:latin typeface="+mj-lt"/>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dirty="0" smtClean="0"/>
              <a:t>Click to edit Master text styles.</a:t>
            </a:r>
          </a:p>
        </p:txBody>
      </p:sp>
      <p:sp>
        <p:nvSpPr>
          <p:cNvPr id="6" name="Content Placeholder 5"/>
          <p:cNvSpPr>
            <a:spLocks noGrp="1"/>
          </p:cNvSpPr>
          <p:nvPr>
            <p:ph sz="quarter" idx="4"/>
          </p:nvPr>
        </p:nvSpPr>
        <p:spPr>
          <a:xfrm>
            <a:off x="6188149" y="1681904"/>
            <a:ext cx="5484740" cy="332399"/>
          </a:xfrm>
          <a:prstGeom prst="rect">
            <a:avLst/>
          </a:prstGeom>
        </p:spPr>
        <p:txBody>
          <a:bodyPr>
            <a:noAutofit/>
          </a:bodyPr>
          <a:lstStyle>
            <a:lvl1pPr marL="0" indent="0">
              <a:spcBef>
                <a:spcPts val="1200"/>
              </a:spcBef>
              <a:buNone/>
              <a:defRPr lang="en-US" sz="2000" kern="1200" spc="0" dirty="0" smtClean="0">
                <a:gradFill>
                  <a:gsLst>
                    <a:gs pos="100000">
                      <a:schemeClr val="bg2"/>
                    </a:gs>
                    <a:gs pos="0">
                      <a:schemeClr val="bg2"/>
                    </a:gs>
                  </a:gsLst>
                  <a:lin ang="5400000" scaled="0"/>
                </a:gradFill>
                <a:latin typeface="+mn-lt"/>
                <a:ea typeface="+mn-ea"/>
                <a:cs typeface="Segoe UI" pitchFamily="34" charset="0"/>
              </a:defRPr>
            </a:lvl1pPr>
            <a:lvl2pPr marL="914240" indent="-380933">
              <a:defRPr lang="en-US" sz="2100" kern="1200" dirty="0" smtClean="0">
                <a:solidFill>
                  <a:schemeClr val="bg2">
                    <a:lumMod val="50000"/>
                  </a:schemeClr>
                </a:solidFill>
                <a:latin typeface="+mn-lt"/>
                <a:ea typeface="+mn-ea"/>
                <a:cs typeface="Arial" pitchFamily="34" charset="0"/>
              </a:defRPr>
            </a:lvl2pPr>
            <a:lvl3pPr marL="914240" indent="-228560">
              <a:defRPr lang="en-US" sz="1900" kern="1200" dirty="0" smtClean="0">
                <a:solidFill>
                  <a:schemeClr val="bg2">
                    <a:lumMod val="50000"/>
                  </a:schemeClr>
                </a:solidFill>
                <a:latin typeface="+mn-lt"/>
                <a:ea typeface="+mn-ea"/>
                <a:cs typeface="Arial" pitchFamily="34" charset="0"/>
              </a:defRPr>
            </a:lvl3pPr>
            <a:lvl4pPr marL="1218987" indent="-228560">
              <a:defRPr lang="en-US" sz="1600" kern="1200" dirty="0" smtClean="0">
                <a:solidFill>
                  <a:schemeClr val="bg2">
                    <a:lumMod val="50000"/>
                  </a:schemeClr>
                </a:solidFill>
                <a:latin typeface="+mn-lt"/>
                <a:ea typeface="+mn-ea"/>
                <a:cs typeface="Arial" pitchFamily="34" charset="0"/>
              </a:defRPr>
            </a:lvl4pPr>
            <a:lvl5pPr marL="1447547" indent="-228560">
              <a:defRPr lang="en-US" sz="1600" kern="1200" dirty="0">
                <a:solidFill>
                  <a:schemeClr val="bg2">
                    <a:lumMod val="50000"/>
                  </a:schemeClr>
                </a:solidFill>
                <a:latin typeface="+mn-lt"/>
                <a:ea typeface="+mn-ea"/>
                <a:cs typeface="Arial" pitchFamily="34" charset="0"/>
              </a:defRPr>
            </a:lvl5pPr>
            <a:lvl6pPr>
              <a:defRPr sz="2100"/>
            </a:lvl6pPr>
            <a:lvl7pPr>
              <a:defRPr sz="2100"/>
            </a:lvl7pPr>
            <a:lvl8pPr>
              <a:defRPr sz="2100"/>
            </a:lvl8pPr>
            <a:lvl9pPr>
              <a:defRPr sz="2100"/>
            </a:lvl9pPr>
          </a:lstStyle>
          <a:p>
            <a:pPr lvl="0"/>
            <a:r>
              <a:rPr lang="en-US" smtClean="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8252" y="6100346"/>
            <a:ext cx="2164583" cy="749808"/>
          </a:xfrm>
          <a:prstGeom prst="rect">
            <a:avLst/>
          </a:prstGeom>
        </p:spPr>
      </p:pic>
    </p:spTree>
    <p:extLst>
      <p:ext uri="{BB962C8B-B14F-4D97-AF65-F5344CB8AC3E}">
        <p14:creationId xmlns:p14="http://schemas.microsoft.com/office/powerpoint/2010/main" val="1235027995"/>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lor Block text w/Photo on Right">
    <p:spTree>
      <p:nvGrpSpPr>
        <p:cNvPr id="1" name=""/>
        <p:cNvGrpSpPr/>
        <p:nvPr/>
      </p:nvGrpSpPr>
      <p:grpSpPr>
        <a:xfrm>
          <a:off x="0" y="0"/>
          <a:ext cx="0" cy="0"/>
          <a:chOff x="0" y="0"/>
          <a:chExt cx="0" cy="0"/>
        </a:xfrm>
      </p:grpSpPr>
      <p:sp>
        <p:nvSpPr>
          <p:cNvPr id="7" name="Rectangle 6"/>
          <p:cNvSpPr/>
          <p:nvPr userDrawn="1"/>
        </p:nvSpPr>
        <p:spPr bwMode="white">
          <a:xfrm>
            <a:off x="0" y="0"/>
            <a:ext cx="6219825" cy="6858000"/>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3" name="Text Placeholder 2"/>
          <p:cNvSpPr>
            <a:spLocks noGrp="1"/>
          </p:cNvSpPr>
          <p:nvPr>
            <p:ph type="body" idx="1" hasCustomPrompt="1"/>
          </p:nvPr>
        </p:nvSpPr>
        <p:spPr>
          <a:xfrm>
            <a:off x="520699" y="1447801"/>
            <a:ext cx="5433533" cy="1178442"/>
          </a:xfrm>
          <a:prstGeom prst="rect">
            <a:avLst/>
          </a:prstGeom>
        </p:spPr>
        <p:txBody>
          <a:bodyPr>
            <a:noAutofit/>
          </a:bodyPr>
          <a:lstStyle>
            <a:lvl1pPr marL="0" indent="0">
              <a:buNone/>
              <a:defRPr sz="4000" b="0" cap="none" baseline="0">
                <a:gradFill>
                  <a:gsLst>
                    <a:gs pos="100000">
                      <a:schemeClr val="bg1"/>
                    </a:gs>
                    <a:gs pos="0">
                      <a:schemeClr val="bg1"/>
                    </a:gs>
                  </a:gsLst>
                  <a:lin ang="5400000" scaled="0"/>
                </a:gradFill>
                <a:latin typeface="+mj-lt"/>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dirty="0" smtClean="0"/>
              <a:t>Click to edit Master text styles.</a:t>
            </a:r>
          </a:p>
        </p:txBody>
      </p:sp>
      <p:sp>
        <p:nvSpPr>
          <p:cNvPr id="9" name="Content Placeholder 5"/>
          <p:cNvSpPr>
            <a:spLocks noGrp="1"/>
          </p:cNvSpPr>
          <p:nvPr>
            <p:ph sz="quarter" idx="13"/>
          </p:nvPr>
        </p:nvSpPr>
        <p:spPr>
          <a:xfrm>
            <a:off x="520699" y="2734985"/>
            <a:ext cx="5444165" cy="609398"/>
          </a:xfrm>
          <a:prstGeom prst="rect">
            <a:avLst/>
          </a:prstGeom>
        </p:spPr>
        <p:txBody>
          <a:bodyPr>
            <a:noAutofit/>
          </a:bodyPr>
          <a:lstStyle>
            <a:lvl1pPr marL="0" indent="0">
              <a:spcBef>
                <a:spcPts val="1200"/>
              </a:spcBef>
              <a:buFont typeface="Arial" pitchFamily="34" charset="0"/>
              <a:buNone/>
              <a:defRPr lang="en-US" sz="2000" kern="1200" spc="0" dirty="0" smtClean="0">
                <a:gradFill>
                  <a:gsLst>
                    <a:gs pos="100000">
                      <a:schemeClr val="bg1"/>
                    </a:gs>
                    <a:gs pos="0">
                      <a:schemeClr val="bg1"/>
                    </a:gs>
                  </a:gsLst>
                  <a:lin ang="5400000" scaled="0"/>
                </a:gradFill>
                <a:latin typeface="+mn-lt"/>
                <a:ea typeface="+mn-ea"/>
                <a:cs typeface="Segoe UI" pitchFamily="34" charset="0"/>
              </a:defRPr>
            </a:lvl1pPr>
            <a:lvl2pPr marL="914240" indent="-380933">
              <a:defRPr lang="en-US" sz="2100" kern="1200" dirty="0" smtClean="0">
                <a:solidFill>
                  <a:schemeClr val="bg2">
                    <a:lumMod val="50000"/>
                  </a:schemeClr>
                </a:solidFill>
                <a:latin typeface="+mn-lt"/>
                <a:ea typeface="+mn-ea"/>
                <a:cs typeface="Arial" pitchFamily="34" charset="0"/>
              </a:defRPr>
            </a:lvl2pPr>
            <a:lvl3pPr marL="914240" indent="-228560">
              <a:defRPr lang="en-US" sz="1900" kern="1200" dirty="0" smtClean="0">
                <a:solidFill>
                  <a:schemeClr val="bg2">
                    <a:lumMod val="50000"/>
                  </a:schemeClr>
                </a:solidFill>
                <a:latin typeface="+mn-lt"/>
                <a:ea typeface="+mn-ea"/>
                <a:cs typeface="Arial" pitchFamily="34" charset="0"/>
              </a:defRPr>
            </a:lvl3pPr>
            <a:lvl4pPr marL="1218987" indent="-228560">
              <a:defRPr lang="en-US" sz="1600" kern="1200" dirty="0" smtClean="0">
                <a:solidFill>
                  <a:schemeClr val="bg2">
                    <a:lumMod val="50000"/>
                  </a:schemeClr>
                </a:solidFill>
                <a:latin typeface="+mn-lt"/>
                <a:ea typeface="+mn-ea"/>
                <a:cs typeface="Arial" pitchFamily="34" charset="0"/>
              </a:defRPr>
            </a:lvl4pPr>
            <a:lvl5pPr marL="1447547" indent="-228560">
              <a:defRPr lang="en-US" sz="1600" kern="1200" dirty="0">
                <a:solidFill>
                  <a:schemeClr val="bg2">
                    <a:lumMod val="50000"/>
                  </a:schemeClr>
                </a:solidFill>
                <a:latin typeface="+mn-lt"/>
                <a:ea typeface="+mn-ea"/>
                <a:cs typeface="Arial" pitchFamily="34" charset="0"/>
              </a:defRPr>
            </a:lvl5pPr>
            <a:lvl6pPr>
              <a:defRPr sz="2100"/>
            </a:lvl6pPr>
            <a:lvl7pPr>
              <a:defRPr sz="2100"/>
            </a:lvl7pPr>
            <a:lvl8pPr>
              <a:defRPr sz="2100"/>
            </a:lvl8pPr>
            <a:lvl9pPr>
              <a:defRPr sz="2100"/>
            </a:lvl9pPr>
          </a:lstStyle>
          <a:p>
            <a:pPr lvl="0"/>
            <a:r>
              <a:rPr lang="en-US" smtClean="0"/>
              <a:t>Click to edit Master text styles</a:t>
            </a:r>
          </a:p>
        </p:txBody>
      </p:sp>
      <p:sp>
        <p:nvSpPr>
          <p:cNvPr id="4" name="Picture Placeholder 3"/>
          <p:cNvSpPr>
            <a:spLocks noGrp="1"/>
          </p:cNvSpPr>
          <p:nvPr>
            <p:ph type="pic" sz="quarter" idx="14" hasCustomPrompt="1"/>
          </p:nvPr>
        </p:nvSpPr>
        <p:spPr>
          <a:xfrm>
            <a:off x="6208713" y="0"/>
            <a:ext cx="5980112" cy="6858000"/>
          </a:xfrm>
        </p:spPr>
        <p:txBody>
          <a:bodyPr lIns="182880" anchor="ctr"/>
          <a:lstStyle>
            <a:lvl1pPr marL="0" indent="0" algn="l">
              <a:buNone/>
              <a:defRPr/>
            </a:lvl1pPr>
          </a:lstStyle>
          <a:p>
            <a:r>
              <a:rPr lang="en-US" dirty="0" smtClean="0"/>
              <a:t>Click to insert photo.</a:t>
            </a:r>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8252" y="6100346"/>
            <a:ext cx="2164583" cy="749808"/>
          </a:xfrm>
          <a:prstGeom prst="rect">
            <a:avLst/>
          </a:prstGeom>
        </p:spPr>
      </p:pic>
    </p:spTree>
    <p:extLst>
      <p:ext uri="{BB962C8B-B14F-4D97-AF65-F5344CB8AC3E}">
        <p14:creationId xmlns:p14="http://schemas.microsoft.com/office/powerpoint/2010/main" val="2692672228"/>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lor Block text w/Photo on Left">
    <p:spTree>
      <p:nvGrpSpPr>
        <p:cNvPr id="1" name=""/>
        <p:cNvGrpSpPr/>
        <p:nvPr/>
      </p:nvGrpSpPr>
      <p:grpSpPr>
        <a:xfrm>
          <a:off x="0" y="0"/>
          <a:ext cx="0" cy="0"/>
          <a:chOff x="0" y="0"/>
          <a:chExt cx="0" cy="0"/>
        </a:xfrm>
      </p:grpSpPr>
      <p:sp>
        <p:nvSpPr>
          <p:cNvPr id="7" name="Rectangle 6"/>
          <p:cNvSpPr/>
          <p:nvPr userDrawn="1"/>
        </p:nvSpPr>
        <p:spPr bwMode="white">
          <a:xfrm>
            <a:off x="5967413" y="0"/>
            <a:ext cx="6221411" cy="6858000"/>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3" name="Text Placeholder 2"/>
          <p:cNvSpPr>
            <a:spLocks noGrp="1"/>
          </p:cNvSpPr>
          <p:nvPr>
            <p:ph type="body" idx="1" hasCustomPrompt="1"/>
          </p:nvPr>
        </p:nvSpPr>
        <p:spPr>
          <a:xfrm>
            <a:off x="6218090" y="1447801"/>
            <a:ext cx="5433533" cy="1178442"/>
          </a:xfrm>
          <a:prstGeom prst="rect">
            <a:avLst/>
          </a:prstGeom>
        </p:spPr>
        <p:txBody>
          <a:bodyPr>
            <a:noAutofit/>
          </a:bodyPr>
          <a:lstStyle>
            <a:lvl1pPr marL="0" indent="0">
              <a:buNone/>
              <a:defRPr sz="4000" b="0" cap="none" baseline="0">
                <a:gradFill>
                  <a:gsLst>
                    <a:gs pos="100000">
                      <a:schemeClr val="bg1"/>
                    </a:gs>
                    <a:gs pos="0">
                      <a:schemeClr val="bg1"/>
                    </a:gs>
                  </a:gsLst>
                  <a:lin ang="5400000" scaled="0"/>
                </a:gradFill>
                <a:latin typeface="+mj-lt"/>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dirty="0" smtClean="0"/>
              <a:t>Click to edit Master text styles.</a:t>
            </a:r>
          </a:p>
        </p:txBody>
      </p:sp>
      <p:sp>
        <p:nvSpPr>
          <p:cNvPr id="9" name="Content Placeholder 5"/>
          <p:cNvSpPr>
            <a:spLocks noGrp="1"/>
          </p:cNvSpPr>
          <p:nvPr>
            <p:ph sz="quarter" idx="13"/>
          </p:nvPr>
        </p:nvSpPr>
        <p:spPr>
          <a:xfrm>
            <a:off x="6218090" y="2734985"/>
            <a:ext cx="5444165" cy="609398"/>
          </a:xfrm>
          <a:prstGeom prst="rect">
            <a:avLst/>
          </a:prstGeom>
        </p:spPr>
        <p:txBody>
          <a:bodyPr>
            <a:noAutofit/>
          </a:bodyPr>
          <a:lstStyle>
            <a:lvl1pPr marL="0" indent="0">
              <a:spcBef>
                <a:spcPts val="1200"/>
              </a:spcBef>
              <a:buFont typeface="Arial" pitchFamily="34" charset="0"/>
              <a:buNone/>
              <a:defRPr lang="en-US" sz="2000" kern="1200" spc="0" dirty="0" smtClean="0">
                <a:gradFill>
                  <a:gsLst>
                    <a:gs pos="100000">
                      <a:schemeClr val="bg1"/>
                    </a:gs>
                    <a:gs pos="0">
                      <a:schemeClr val="bg1"/>
                    </a:gs>
                  </a:gsLst>
                  <a:lin ang="5400000" scaled="0"/>
                </a:gradFill>
                <a:latin typeface="+mn-lt"/>
                <a:ea typeface="+mn-ea"/>
                <a:cs typeface="Segoe UI" pitchFamily="34" charset="0"/>
              </a:defRPr>
            </a:lvl1pPr>
            <a:lvl2pPr marL="914240" indent="-380933">
              <a:defRPr lang="en-US" sz="2100" kern="1200" dirty="0" smtClean="0">
                <a:solidFill>
                  <a:schemeClr val="bg2">
                    <a:lumMod val="50000"/>
                  </a:schemeClr>
                </a:solidFill>
                <a:latin typeface="+mn-lt"/>
                <a:ea typeface="+mn-ea"/>
                <a:cs typeface="Arial" pitchFamily="34" charset="0"/>
              </a:defRPr>
            </a:lvl2pPr>
            <a:lvl3pPr marL="914240" indent="-228560">
              <a:defRPr lang="en-US" sz="1900" kern="1200" dirty="0" smtClean="0">
                <a:solidFill>
                  <a:schemeClr val="bg2">
                    <a:lumMod val="50000"/>
                  </a:schemeClr>
                </a:solidFill>
                <a:latin typeface="+mn-lt"/>
                <a:ea typeface="+mn-ea"/>
                <a:cs typeface="Arial" pitchFamily="34" charset="0"/>
              </a:defRPr>
            </a:lvl3pPr>
            <a:lvl4pPr marL="1218987" indent="-228560">
              <a:defRPr lang="en-US" sz="1600" kern="1200" dirty="0" smtClean="0">
                <a:solidFill>
                  <a:schemeClr val="bg2">
                    <a:lumMod val="50000"/>
                  </a:schemeClr>
                </a:solidFill>
                <a:latin typeface="+mn-lt"/>
                <a:ea typeface="+mn-ea"/>
                <a:cs typeface="Arial" pitchFamily="34" charset="0"/>
              </a:defRPr>
            </a:lvl4pPr>
            <a:lvl5pPr marL="1447547" indent="-228560">
              <a:defRPr lang="en-US" sz="1600" kern="1200" dirty="0">
                <a:solidFill>
                  <a:schemeClr val="bg2">
                    <a:lumMod val="50000"/>
                  </a:schemeClr>
                </a:solidFill>
                <a:latin typeface="+mn-lt"/>
                <a:ea typeface="+mn-ea"/>
                <a:cs typeface="Arial" pitchFamily="34" charset="0"/>
              </a:defRPr>
            </a:lvl5pPr>
            <a:lvl6pPr>
              <a:defRPr sz="2100"/>
            </a:lvl6pPr>
            <a:lvl7pPr>
              <a:defRPr sz="2100"/>
            </a:lvl7pPr>
            <a:lvl8pPr>
              <a:defRPr sz="2100"/>
            </a:lvl8pPr>
            <a:lvl9pPr>
              <a:defRPr sz="2100"/>
            </a:lvl9pPr>
          </a:lstStyle>
          <a:p>
            <a:pPr lvl="0"/>
            <a:r>
              <a:rPr lang="en-US" smtClean="0"/>
              <a:t>Click to edit Master text styles</a:t>
            </a:r>
          </a:p>
        </p:txBody>
      </p:sp>
      <p:sp>
        <p:nvSpPr>
          <p:cNvPr id="4" name="Picture Placeholder 3"/>
          <p:cNvSpPr>
            <a:spLocks noGrp="1"/>
          </p:cNvSpPr>
          <p:nvPr>
            <p:ph type="pic" sz="quarter" idx="14" hasCustomPrompt="1"/>
          </p:nvPr>
        </p:nvSpPr>
        <p:spPr>
          <a:xfrm>
            <a:off x="0" y="0"/>
            <a:ext cx="5980112" cy="6858000"/>
          </a:xfrm>
        </p:spPr>
        <p:txBody>
          <a:bodyPr lIns="182880" anchor="ctr"/>
          <a:lstStyle>
            <a:lvl1pPr marL="0" indent="0" algn="l">
              <a:buNone/>
              <a:defRPr/>
            </a:lvl1pPr>
          </a:lstStyle>
          <a:p>
            <a:r>
              <a:rPr lang="en-US" dirty="0" smtClean="0"/>
              <a:t>Click to insert photo.</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93508" y="6102166"/>
            <a:ext cx="2159328" cy="747988"/>
          </a:xfrm>
          <a:prstGeom prst="rect">
            <a:avLst/>
          </a:prstGeom>
        </p:spPr>
      </p:pic>
    </p:spTree>
    <p:extLst>
      <p:ext uri="{BB962C8B-B14F-4D97-AF65-F5344CB8AC3E}">
        <p14:creationId xmlns:p14="http://schemas.microsoft.com/office/powerpoint/2010/main" val="2795969827"/>
      </p:ext>
    </p:extLst>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lor Block Quote ">
    <p:spTree>
      <p:nvGrpSpPr>
        <p:cNvPr id="1" name=""/>
        <p:cNvGrpSpPr/>
        <p:nvPr/>
      </p:nvGrpSpPr>
      <p:grpSpPr>
        <a:xfrm>
          <a:off x="0" y="0"/>
          <a:ext cx="0" cy="0"/>
          <a:chOff x="0" y="0"/>
          <a:chExt cx="0" cy="0"/>
        </a:xfrm>
      </p:grpSpPr>
      <p:sp>
        <p:nvSpPr>
          <p:cNvPr id="2" name="Rectangle 1"/>
          <p:cNvSpPr/>
          <p:nvPr userDrawn="1"/>
        </p:nvSpPr>
        <p:spPr bwMode="white">
          <a:xfrm>
            <a:off x="0" y="857250"/>
            <a:ext cx="12188825" cy="5124450"/>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dirty="0" smtClean="0">
              <a:gradFill>
                <a:gsLst>
                  <a:gs pos="0">
                    <a:srgbClr val="FFFFFF"/>
                  </a:gs>
                  <a:gs pos="100000">
                    <a:srgbClr val="FFFFFF"/>
                  </a:gs>
                </a:gsLst>
                <a:lin ang="5400000" scaled="0"/>
              </a:gradFill>
              <a:ea typeface="Segoe UI" pitchFamily="34" charset="0"/>
              <a:cs typeface="Segoe UI" pitchFamily="34" charset="0"/>
            </a:endParaRPr>
          </a:p>
        </p:txBody>
      </p:sp>
      <p:sp>
        <p:nvSpPr>
          <p:cNvPr id="5" name="Content Placeholder 4"/>
          <p:cNvSpPr>
            <a:spLocks noGrp="1"/>
          </p:cNvSpPr>
          <p:nvPr>
            <p:ph sz="quarter" idx="11" hasCustomPrompt="1"/>
          </p:nvPr>
        </p:nvSpPr>
        <p:spPr>
          <a:xfrm>
            <a:off x="520700" y="1358053"/>
            <a:ext cx="11152188" cy="2863073"/>
          </a:xfrm>
          <a:prstGeom prst="rect">
            <a:avLst/>
          </a:prstGeom>
        </p:spPr>
        <p:txBody>
          <a:bodyPr>
            <a:normAutofit/>
          </a:bodyPr>
          <a:lstStyle>
            <a:lvl1pPr marL="0" indent="0">
              <a:lnSpc>
                <a:spcPct val="90000"/>
              </a:lnSpc>
              <a:buNone/>
              <a:defRPr sz="6400">
                <a:gradFill>
                  <a:gsLst>
                    <a:gs pos="100000">
                      <a:schemeClr val="bg1"/>
                    </a:gs>
                    <a:gs pos="0">
                      <a:schemeClr val="bg1"/>
                    </a:gs>
                  </a:gsLst>
                  <a:lin ang="5400000" scaled="0"/>
                </a:gradFill>
                <a:latin typeface="+mj-lt"/>
              </a:defRPr>
            </a:lvl1pPr>
            <a:lvl2pPr>
              <a:defRPr sz="6400">
                <a:solidFill>
                  <a:schemeClr val="tx2"/>
                </a:solidFill>
                <a:latin typeface="+mn-lt"/>
              </a:defRPr>
            </a:lvl2pPr>
          </a:lstStyle>
          <a:p>
            <a:pPr lvl="0"/>
            <a:r>
              <a:rPr lang="en-US" dirty="0" smtClean="0"/>
              <a:t>“Click to edit Master text styles”</a:t>
            </a:r>
          </a:p>
        </p:txBody>
      </p:sp>
      <p:sp>
        <p:nvSpPr>
          <p:cNvPr id="10" name="Slide Number Placeholder 9"/>
          <p:cNvSpPr>
            <a:spLocks noGrp="1"/>
          </p:cNvSpPr>
          <p:nvPr>
            <p:ph type="sldNum" sz="quarter" idx="12"/>
          </p:nvPr>
        </p:nvSpPr>
        <p:spPr>
          <a:xfrm>
            <a:off x="520700" y="6399557"/>
            <a:ext cx="560686" cy="219456"/>
          </a:xfrm>
          <a:prstGeom prst="rect">
            <a:avLst/>
          </a:prstGeom>
        </p:spPr>
        <p:txBody>
          <a:bodyPr lIns="121899" tIns="60949" rIns="121899" bIns="60949" anchor="ctr"/>
          <a:lstStyle>
            <a:lvl1pPr algn="l">
              <a:defRPr sz="1600">
                <a:gradFill>
                  <a:gsLst>
                    <a:gs pos="100000">
                      <a:schemeClr val="bg2"/>
                    </a:gs>
                    <a:gs pos="0">
                      <a:schemeClr val="bg2"/>
                    </a:gs>
                  </a:gsLst>
                  <a:lin ang="5400000" scaled="0"/>
                </a:gradFill>
              </a:defRPr>
            </a:lvl1pPr>
          </a:lstStyle>
          <a:p>
            <a:fld id="{727B4C2D-45E2-4621-8491-2995EB46A674}" type="slidenum">
              <a:rPr lang="en-US" smtClean="0"/>
              <a:pPr/>
              <a:t>‹#›</a:t>
            </a:fld>
            <a:endParaRPr lang="en-US" dirty="0"/>
          </a:p>
        </p:txBody>
      </p:sp>
      <p:sp>
        <p:nvSpPr>
          <p:cNvPr id="11" name="Content Placeholder 4"/>
          <p:cNvSpPr>
            <a:spLocks noGrp="1"/>
          </p:cNvSpPr>
          <p:nvPr>
            <p:ph sz="quarter" idx="13"/>
          </p:nvPr>
        </p:nvSpPr>
        <p:spPr>
          <a:xfrm>
            <a:off x="520700" y="4343400"/>
            <a:ext cx="11152188" cy="470747"/>
          </a:xfrm>
          <a:prstGeom prst="rect">
            <a:avLst/>
          </a:prstGeom>
        </p:spPr>
        <p:txBody>
          <a:bodyPr>
            <a:normAutofit/>
          </a:bodyPr>
          <a:lstStyle>
            <a:lvl1pPr marL="0" indent="0">
              <a:lnSpc>
                <a:spcPct val="90000"/>
              </a:lnSpc>
              <a:buNone/>
              <a:defRPr sz="3600">
                <a:gradFill>
                  <a:gsLst>
                    <a:gs pos="100000">
                      <a:schemeClr val="bg1"/>
                    </a:gs>
                    <a:gs pos="0">
                      <a:schemeClr val="bg1"/>
                    </a:gs>
                  </a:gsLst>
                  <a:lin ang="5400000" scaled="0"/>
                </a:gradFill>
                <a:latin typeface="+mj-lt"/>
              </a:defRPr>
            </a:lvl1pPr>
            <a:lvl2pPr>
              <a:defRPr sz="6400">
                <a:solidFill>
                  <a:schemeClr val="tx2"/>
                </a:solidFill>
                <a:latin typeface="+mn-lt"/>
              </a:defRPr>
            </a:lvl2pPr>
          </a:lstStyle>
          <a:p>
            <a:pPr lvl="0"/>
            <a:r>
              <a:rPr lang="en-US" smtClean="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8252" y="6100346"/>
            <a:ext cx="2164583" cy="749808"/>
          </a:xfrm>
          <a:prstGeom prst="rect">
            <a:avLst/>
          </a:prstGeom>
        </p:spPr>
      </p:pic>
    </p:spTree>
    <p:extLst>
      <p:ext uri="{BB962C8B-B14F-4D97-AF65-F5344CB8AC3E}">
        <p14:creationId xmlns:p14="http://schemas.microsoft.com/office/powerpoint/2010/main" val="25426154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gradFill>
                  <a:gsLst>
                    <a:gs pos="1250">
                      <a:schemeClr val="tx2"/>
                    </a:gs>
                    <a:gs pos="100000">
                      <a:schemeClr val="tx2"/>
                    </a:gs>
                  </a:gsLst>
                  <a:lin ang="5400000" scaled="0"/>
                </a:gradFill>
              </a:defRPr>
            </a:lvl1pPr>
          </a:lstStyle>
          <a:p>
            <a:r>
              <a:rPr lang="en-US" smtClean="0"/>
              <a:t>Click to edit Master title style</a:t>
            </a:r>
            <a:endParaRPr lang="en-US" dirty="0"/>
          </a:p>
        </p:txBody>
      </p:sp>
      <p:sp>
        <p:nvSpPr>
          <p:cNvPr id="4" name="Slide Number Placeholder 9"/>
          <p:cNvSpPr>
            <a:spLocks noGrp="1"/>
          </p:cNvSpPr>
          <p:nvPr>
            <p:ph type="sldNum" sz="quarter" idx="12"/>
          </p:nvPr>
        </p:nvSpPr>
        <p:spPr>
          <a:xfrm>
            <a:off x="520700" y="6399557"/>
            <a:ext cx="560686" cy="219456"/>
          </a:xfrm>
          <a:prstGeom prst="rect">
            <a:avLst/>
          </a:prstGeom>
        </p:spPr>
        <p:txBody>
          <a:bodyPr lIns="121899" tIns="60949" rIns="121899" bIns="60949" anchor="ctr"/>
          <a:lstStyle>
            <a:lvl1pPr algn="l">
              <a:defRPr sz="1600">
                <a:gradFill>
                  <a:gsLst>
                    <a:gs pos="100000">
                      <a:schemeClr val="bg2"/>
                    </a:gs>
                    <a:gs pos="0">
                      <a:schemeClr val="bg2"/>
                    </a:gs>
                  </a:gsLst>
                  <a:lin ang="5400000" scaled="0"/>
                </a:gradFill>
              </a:defRPr>
            </a:lvl1pPr>
          </a:lstStyle>
          <a:p>
            <a:fld id="{727B4C2D-45E2-4621-8491-2995EB46A674}" type="slidenum">
              <a:rPr lang="en-US" smtClean="0"/>
              <a:pPr/>
              <a:t>‹#›</a:t>
            </a:fld>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8252" y="6100346"/>
            <a:ext cx="2164583" cy="749808"/>
          </a:xfrm>
          <a:prstGeom prst="rect">
            <a:avLst/>
          </a:prstGeom>
        </p:spPr>
      </p:pic>
    </p:spTree>
    <p:extLst>
      <p:ext uri="{BB962C8B-B14F-4D97-AF65-F5344CB8AC3E}">
        <p14:creationId xmlns:p14="http://schemas.microsoft.com/office/powerpoint/2010/main" val="3311135705"/>
      </p:ext>
    </p:extLst>
  </p:cSld>
  <p:clrMapOvr>
    <a:masterClrMapping/>
  </p:clrMapOvr>
  <p:transition xmlns:p14="http://schemas.microsoft.com/office/powerpoint/2010/mai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9526804"/>
      </p:ext>
    </p:extLst>
  </p:cSld>
  <p:clrMapOvr>
    <a:masterClrMapping/>
  </p:clrMapOvr>
  <p:transition xmlns:p14="http://schemas.microsoft.com/office/powerpoint/2010/mai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gradFill>
                  <a:gsLst>
                    <a:gs pos="1250">
                      <a:schemeClr val="tx2"/>
                    </a:gs>
                    <a:gs pos="100000">
                      <a:schemeClr val="tx2"/>
                    </a:gs>
                  </a:gsLst>
                  <a:lin ang="5400000" scaled="0"/>
                </a:gradFill>
              </a:defRPr>
            </a:lvl1pPr>
          </a:lstStyle>
          <a:p>
            <a:r>
              <a:rPr lang="en-US" dirty="0" smtClean="0"/>
              <a:t>Slide for Developer Code</a:t>
            </a:r>
            <a:endParaRPr lang="en-US" dirty="0"/>
          </a:p>
        </p:txBody>
      </p:sp>
      <p:sp>
        <p:nvSpPr>
          <p:cNvPr id="3" name="Rectangle 2"/>
          <p:cNvSpPr/>
          <p:nvPr userDrawn="1"/>
        </p:nvSpPr>
        <p:spPr bwMode="hidden">
          <a:xfrm>
            <a:off x="0" y="1155940"/>
            <a:ext cx="12188825" cy="5702060"/>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5" name="Text Placeholder 4"/>
          <p:cNvSpPr>
            <a:spLocks noGrp="1"/>
          </p:cNvSpPr>
          <p:nvPr>
            <p:ph type="body" sz="quarter" idx="10"/>
          </p:nvPr>
        </p:nvSpPr>
        <p:spPr>
          <a:xfrm>
            <a:off x="518318" y="1447800"/>
            <a:ext cx="11152188" cy="1988237"/>
          </a:xfrm>
        </p:spPr>
        <p:txBody>
          <a:bodyPr/>
          <a:lstStyle>
            <a:lvl1pPr marL="0" indent="0">
              <a:lnSpc>
                <a:spcPct val="95000"/>
              </a:lnSpc>
              <a:buNone/>
              <a:defRPr sz="3200">
                <a:gradFill>
                  <a:gsLst>
                    <a:gs pos="1250">
                      <a:srgbClr val="000000"/>
                    </a:gs>
                    <a:gs pos="100000">
                      <a:srgbClr val="000000"/>
                    </a:gs>
                  </a:gsLst>
                  <a:lin ang="5400000" scaled="0"/>
                </a:gradFill>
                <a:latin typeface="Consolas" pitchFamily="49" charset="0"/>
                <a:cs typeface="Consolas" pitchFamily="49" charset="0"/>
              </a:defRPr>
            </a:lvl1pPr>
            <a:lvl2pPr marL="339725" indent="0">
              <a:lnSpc>
                <a:spcPct val="95000"/>
              </a:lnSpc>
              <a:buNone/>
              <a:defRPr>
                <a:gradFill>
                  <a:gsLst>
                    <a:gs pos="1250">
                      <a:srgbClr val="000000"/>
                    </a:gs>
                    <a:gs pos="100000">
                      <a:srgbClr val="000000"/>
                    </a:gs>
                  </a:gsLst>
                  <a:lin ang="5400000" scaled="0"/>
                </a:gradFill>
                <a:latin typeface="Consolas" pitchFamily="49" charset="0"/>
                <a:cs typeface="Consolas" pitchFamily="49" charset="0"/>
              </a:defRPr>
            </a:lvl2pPr>
            <a:lvl3pPr marL="573088" indent="0">
              <a:lnSpc>
                <a:spcPct val="95000"/>
              </a:lnSpc>
              <a:buNone/>
              <a:defRPr>
                <a:gradFill>
                  <a:gsLst>
                    <a:gs pos="1250">
                      <a:srgbClr val="000000"/>
                    </a:gs>
                    <a:gs pos="100000">
                      <a:srgbClr val="000000"/>
                    </a:gs>
                  </a:gsLst>
                  <a:lin ang="5400000" scaled="0"/>
                </a:gradFill>
                <a:latin typeface="Consolas" pitchFamily="49" charset="0"/>
                <a:cs typeface="Consolas" pitchFamily="49" charset="0"/>
              </a:defRPr>
            </a:lvl3pPr>
            <a:lvl4pPr marL="798513" indent="0">
              <a:lnSpc>
                <a:spcPct val="95000"/>
              </a:lnSpc>
              <a:buNone/>
              <a:defRPr>
                <a:gradFill>
                  <a:gsLst>
                    <a:gs pos="1250">
                      <a:srgbClr val="000000"/>
                    </a:gs>
                    <a:gs pos="100000">
                      <a:srgbClr val="000000"/>
                    </a:gs>
                  </a:gsLst>
                  <a:lin ang="5400000" scaled="0"/>
                </a:gradFill>
                <a:latin typeface="Consolas" pitchFamily="49" charset="0"/>
                <a:cs typeface="Consolas" pitchFamily="49" charset="0"/>
              </a:defRPr>
            </a:lvl4pPr>
            <a:lvl5pPr marL="1030288" indent="0">
              <a:lnSpc>
                <a:spcPct val="95000"/>
              </a:lnSpc>
              <a:buNone/>
              <a:defRPr>
                <a:gradFill>
                  <a:gsLst>
                    <a:gs pos="1250">
                      <a:srgbClr val="000000"/>
                    </a:gs>
                    <a:gs pos="100000">
                      <a:srgbClr val="000000"/>
                    </a:gs>
                  </a:gsLst>
                  <a:lin ang="5400000" scaled="0"/>
                </a:gradFill>
                <a:latin typeface="Consolas" pitchFamily="49" charset="0"/>
                <a:cs typeface="Consolas" pitchFamily="49"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562577389"/>
      </p:ext>
    </p:extLst>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p:bg>
      <p:bgPr>
        <a:solidFill>
          <a:schemeClr val="accent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93508" y="6102166"/>
            <a:ext cx="2159328" cy="747988"/>
          </a:xfrm>
          <a:prstGeom prst="rect">
            <a:avLst/>
          </a:prstGeom>
        </p:spPr>
      </p:pic>
      <p:sp>
        <p:nvSpPr>
          <p:cNvPr id="2" name="Title 1"/>
          <p:cNvSpPr>
            <a:spLocks noGrp="1"/>
          </p:cNvSpPr>
          <p:nvPr>
            <p:ph type="title" hasCustomPrompt="1"/>
          </p:nvPr>
        </p:nvSpPr>
        <p:spPr>
          <a:xfrm>
            <a:off x="519112" y="2819603"/>
            <a:ext cx="11149013" cy="1218795"/>
          </a:xfrm>
        </p:spPr>
        <p:txBody>
          <a:bodyPr anchor="b" anchorCtr="0"/>
          <a:lstStyle>
            <a:lvl1pPr>
              <a:defRPr sz="8800" spc="-300" baseline="0">
                <a:gradFill>
                  <a:gsLst>
                    <a:gs pos="100000">
                      <a:schemeClr val="bg1"/>
                    </a:gs>
                    <a:gs pos="0">
                      <a:schemeClr val="bg1"/>
                    </a:gs>
                  </a:gsLst>
                  <a:lin ang="5400000" scaled="0"/>
                </a:gradFill>
              </a:defRPr>
            </a:lvl1pPr>
          </a:lstStyle>
          <a:p>
            <a:r>
              <a:rPr lang="en-US" dirty="0" smtClean="0"/>
              <a:t>Click to edit title style</a:t>
            </a:r>
            <a:endParaRPr lang="en-US" dirty="0"/>
          </a:p>
        </p:txBody>
      </p:sp>
    </p:spTree>
    <p:extLst>
      <p:ext uri="{BB962C8B-B14F-4D97-AF65-F5344CB8AC3E}">
        <p14:creationId xmlns:p14="http://schemas.microsoft.com/office/powerpoint/2010/main" val="206575082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520700" y="228600"/>
            <a:ext cx="11152188" cy="664797"/>
          </a:xfrm>
        </p:spPr>
        <p:txBody>
          <a:bodyPr/>
          <a:lstStyle>
            <a:lvl1pPr>
              <a:defRPr sz="4800" baseline="0">
                <a:gradFill>
                  <a:gsLst>
                    <a:gs pos="0">
                      <a:srgbClr val="FFFFFF"/>
                    </a:gs>
                    <a:gs pos="100000">
                      <a:srgbClr val="FFFFFF"/>
                    </a:gs>
                  </a:gsLst>
                  <a:lin ang="5400000" scaled="0"/>
                </a:gradFill>
                <a:latin typeface="Segoe UI" pitchFamily="34" charset="0"/>
                <a:ea typeface="Segoe UI" pitchFamily="34" charset="0"/>
                <a:cs typeface="Segoe UI" pitchFamily="34" charset="0"/>
              </a:defRPr>
            </a:lvl1pPr>
          </a:lstStyle>
          <a:p>
            <a:r>
              <a:rPr lang="en-US" smtClean="0"/>
              <a:t>Click to edit Master title style</a:t>
            </a:r>
            <a:endParaRPr lang="en-US" dirty="0"/>
          </a:p>
        </p:txBody>
      </p:sp>
      <p:sp>
        <p:nvSpPr>
          <p:cNvPr id="6" name="Text Placeholder 5"/>
          <p:cNvSpPr>
            <a:spLocks noGrp="1"/>
          </p:cNvSpPr>
          <p:nvPr>
            <p:ph type="body" sz="quarter" idx="10" hasCustomPrompt="1"/>
          </p:nvPr>
        </p:nvSpPr>
        <p:spPr bwMode="white">
          <a:xfrm>
            <a:off x="519112" y="1447799"/>
            <a:ext cx="11149013" cy="2043636"/>
          </a:xfrm>
          <a:prstGeom prst="rect">
            <a:avLst/>
          </a:prstGeom>
        </p:spPr>
        <p:txBody>
          <a:bodyPr/>
          <a:lstStyle>
            <a:lvl1pPr marL="342900" indent="-342900">
              <a:buClr>
                <a:srgbClr val="FFFFFF"/>
              </a:buClr>
              <a:buSzPct val="90000"/>
              <a:buFont typeface="Arial" pitchFamily="34" charset="0"/>
              <a:buChar char="•"/>
              <a:defRPr>
                <a:gradFill>
                  <a:gsLst>
                    <a:gs pos="0">
                      <a:srgbClr val="FFFFFF"/>
                    </a:gs>
                    <a:gs pos="86000">
                      <a:srgbClr val="FFFFFF"/>
                    </a:gs>
                  </a:gsLst>
                  <a:lin ang="5400000" scaled="0"/>
                </a:gradFill>
                <a:latin typeface="Segoe UI" pitchFamily="34" charset="0"/>
                <a:ea typeface="Segoe UI" pitchFamily="34" charset="0"/>
                <a:cs typeface="Segoe UI" pitchFamily="34" charset="0"/>
              </a:defRPr>
            </a:lvl1pPr>
            <a:lvl2pPr marL="628650" indent="-285750">
              <a:buClr>
                <a:srgbClr val="FFFFFF"/>
              </a:buClr>
              <a:buSzPct val="90000"/>
              <a:buFont typeface="Arial" pitchFamily="34" charset="0"/>
              <a:buChar char="•"/>
              <a:defRPr>
                <a:gradFill>
                  <a:gsLst>
                    <a:gs pos="0">
                      <a:srgbClr val="FFFFFF"/>
                    </a:gs>
                    <a:gs pos="86000">
                      <a:srgbClr val="FFFFFF"/>
                    </a:gs>
                  </a:gsLst>
                  <a:lin ang="5400000" scaled="0"/>
                </a:gradFill>
                <a:latin typeface="Segoe UI" pitchFamily="34" charset="0"/>
                <a:ea typeface="Segoe UI" pitchFamily="34" charset="0"/>
                <a:cs typeface="Segoe UI" pitchFamily="34" charset="0"/>
              </a:defRPr>
            </a:lvl2pPr>
            <a:lvl3pPr marL="914400" indent="-285750">
              <a:buClr>
                <a:srgbClr val="FFFFFF"/>
              </a:buClr>
              <a:buSzPct val="90000"/>
              <a:buFont typeface="Arial" pitchFamily="34" charset="0"/>
              <a:buChar char="•"/>
              <a:defRPr>
                <a:gradFill>
                  <a:gsLst>
                    <a:gs pos="0">
                      <a:srgbClr val="FFFFFF"/>
                    </a:gs>
                    <a:gs pos="86000">
                      <a:srgbClr val="FFFFFF"/>
                    </a:gs>
                  </a:gsLst>
                  <a:lin ang="5400000" scaled="0"/>
                </a:gradFill>
                <a:latin typeface="Segoe UI" pitchFamily="34" charset="0"/>
                <a:ea typeface="Segoe UI" pitchFamily="34" charset="0"/>
                <a:cs typeface="Segoe UI" pitchFamily="34" charset="0"/>
              </a:defRPr>
            </a:lvl3pPr>
            <a:lvl4pPr marL="1143000" indent="-228600">
              <a:buClr>
                <a:srgbClr val="FFFFFF"/>
              </a:buClr>
              <a:buSzPct val="90000"/>
              <a:buFont typeface="Arial" pitchFamily="34" charset="0"/>
              <a:buChar char="•"/>
              <a:defRPr>
                <a:gradFill>
                  <a:gsLst>
                    <a:gs pos="0">
                      <a:srgbClr val="FFFFFF"/>
                    </a:gs>
                    <a:gs pos="86000">
                      <a:srgbClr val="FFFFFF"/>
                    </a:gs>
                  </a:gsLst>
                  <a:lin ang="5400000" scaled="0"/>
                </a:gradFill>
                <a:latin typeface="Segoe UI" pitchFamily="34" charset="0"/>
                <a:ea typeface="Segoe UI" pitchFamily="34" charset="0"/>
                <a:cs typeface="Segoe UI" pitchFamily="34" charset="0"/>
              </a:defRPr>
            </a:lvl4pPr>
            <a:lvl5pPr marL="1371600" indent="-228600">
              <a:buClr>
                <a:srgbClr val="FFFFFF"/>
              </a:buClr>
              <a:buSzPct val="90000"/>
              <a:buFont typeface="Arial" pitchFamily="34" charset="0"/>
              <a:buChar char="•"/>
              <a:defRPr>
                <a:gradFill>
                  <a:gsLst>
                    <a:gs pos="0">
                      <a:srgbClr val="FFFFFF"/>
                    </a:gs>
                    <a:gs pos="86000">
                      <a:srgbClr val="FFFFFF"/>
                    </a:gs>
                  </a:gsLst>
                  <a:lin ang="5400000" scaled="0"/>
                </a:gradFill>
                <a:latin typeface="Segoe UI" pitchFamily="34" charset="0"/>
                <a:ea typeface="Segoe UI" pitchFamily="34" charset="0"/>
                <a:cs typeface="Segoe UI" pitchFamily="34" charset="0"/>
              </a:defRPr>
            </a:lvl5pPr>
          </a:lstStyle>
          <a:p>
            <a:pPr lvl="0"/>
            <a:r>
              <a:rPr lang="en-US" dirty="0" smtClean="0"/>
              <a:t>Use this Layout for Speaker Notes slides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6"/>
          <p:cNvSpPr>
            <a:spLocks noGrp="1"/>
          </p:cNvSpPr>
          <p:nvPr>
            <p:ph type="body" sz="quarter" idx="11" hasCustomPrompt="1"/>
          </p:nvPr>
        </p:nvSpPr>
        <p:spPr>
          <a:xfrm>
            <a:off x="1" y="6238876"/>
            <a:ext cx="12188826"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sz="3600" spc="-50"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dirty="0" smtClean="0"/>
              <a:t>Next:</a:t>
            </a:r>
          </a:p>
        </p:txBody>
      </p:sp>
    </p:spTree>
    <p:extLst>
      <p:ext uri="{BB962C8B-B14F-4D97-AF65-F5344CB8AC3E}">
        <p14:creationId xmlns:p14="http://schemas.microsoft.com/office/powerpoint/2010/main" val="353099696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lank Slide Orange">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7917127"/>
      </p:ext>
    </p:extLst>
  </p:cSld>
  <p:clrMapOvr>
    <a:masterClrMapping/>
  </p:clrMapOvr>
  <p:transition xmlns:p14="http://schemas.microsoft.com/office/powerpoint/2010/mai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vider Slide Orang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78694" y="2109542"/>
            <a:ext cx="10237787" cy="997196"/>
          </a:xfrm>
          <a:prstGeom prst="rect">
            <a:avLst/>
          </a:prstGeom>
        </p:spPr>
        <p:txBody>
          <a:bodyPr anchor="b" anchorCtr="0"/>
          <a:lstStyle>
            <a:lvl1pPr>
              <a:defRPr sz="7200" spc="-150" baseline="0"/>
            </a:lvl1pPr>
          </a:lstStyle>
          <a:p>
            <a:r>
              <a:rPr lang="en-US" dirty="0" smtClean="0"/>
              <a:t>Click to edit title style</a:t>
            </a:r>
            <a:endParaRPr lang="en-US" dirty="0"/>
          </a:p>
        </p:txBody>
      </p:sp>
      <p:sp>
        <p:nvSpPr>
          <p:cNvPr id="5" name="Text Placeholder 4"/>
          <p:cNvSpPr>
            <a:spLocks noGrp="1"/>
          </p:cNvSpPr>
          <p:nvPr>
            <p:ph type="body" sz="quarter" idx="12" hasCustomPrompt="1"/>
          </p:nvPr>
        </p:nvSpPr>
        <p:spPr>
          <a:xfrm>
            <a:off x="978694" y="3425825"/>
            <a:ext cx="10237787" cy="498598"/>
          </a:xfrm>
          <a:prstGeom prst="rect">
            <a:avLst/>
          </a:prstGeom>
        </p:spPr>
        <p:txBody>
          <a:bodyPr>
            <a:noAutofit/>
          </a:bodyPr>
          <a:lstStyle>
            <a:lvl1pPr marL="0" indent="0">
              <a:spcBef>
                <a:spcPts val="0"/>
              </a:spcBef>
              <a:buNone/>
              <a:defRPr spc="-70" baseline="0">
                <a:gradFill>
                  <a:gsLst>
                    <a:gs pos="0">
                      <a:schemeClr val="tx1"/>
                    </a:gs>
                    <a:gs pos="100000">
                      <a:schemeClr val="tx1"/>
                    </a:gs>
                  </a:gsLst>
                  <a:lin ang="5400000" scaled="0"/>
                </a:gradFill>
                <a:latin typeface="+mj-lt"/>
              </a:defRPr>
            </a:lvl1pPr>
          </a:lstStyle>
          <a:p>
            <a:pPr lvl="0"/>
            <a:r>
              <a:rPr lang="en-US" dirty="0" smtClean="0"/>
              <a:t>Subtitle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93508" y="6102166"/>
            <a:ext cx="2159328" cy="747988"/>
          </a:xfrm>
          <a:prstGeom prst="rect">
            <a:avLst/>
          </a:prstGeom>
        </p:spPr>
      </p:pic>
    </p:spTree>
    <p:extLst>
      <p:ext uri="{BB962C8B-B14F-4D97-AF65-F5344CB8AC3E}">
        <p14:creationId xmlns:p14="http://schemas.microsoft.com/office/powerpoint/2010/main" val="327427356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vider Slide Green">
    <p:bg>
      <p:bgPr>
        <a:solidFill>
          <a:srgbClr val="00723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78694" y="2109542"/>
            <a:ext cx="10237787" cy="997196"/>
          </a:xfrm>
          <a:prstGeom prst="rect">
            <a:avLst/>
          </a:prstGeom>
        </p:spPr>
        <p:txBody>
          <a:bodyPr anchor="b" anchorCtr="0"/>
          <a:lstStyle>
            <a:lvl1pPr>
              <a:defRPr sz="7200" spc="-150" baseline="0"/>
            </a:lvl1pPr>
          </a:lstStyle>
          <a:p>
            <a:r>
              <a:rPr lang="en-US" dirty="0" smtClean="0"/>
              <a:t>Click to edit title style</a:t>
            </a:r>
            <a:endParaRPr lang="en-US" dirty="0"/>
          </a:p>
        </p:txBody>
      </p:sp>
      <p:sp>
        <p:nvSpPr>
          <p:cNvPr id="5" name="Text Placeholder 4"/>
          <p:cNvSpPr>
            <a:spLocks noGrp="1"/>
          </p:cNvSpPr>
          <p:nvPr>
            <p:ph type="body" sz="quarter" idx="12" hasCustomPrompt="1"/>
          </p:nvPr>
        </p:nvSpPr>
        <p:spPr>
          <a:xfrm>
            <a:off x="978694" y="3425825"/>
            <a:ext cx="10237787" cy="498598"/>
          </a:xfrm>
          <a:prstGeom prst="rect">
            <a:avLst/>
          </a:prstGeom>
        </p:spPr>
        <p:txBody>
          <a:bodyPr>
            <a:noAutofit/>
          </a:bodyPr>
          <a:lstStyle>
            <a:lvl1pPr marL="0" indent="0">
              <a:spcBef>
                <a:spcPts val="0"/>
              </a:spcBef>
              <a:buNone/>
              <a:defRPr spc="-70" baseline="0">
                <a:gradFill>
                  <a:gsLst>
                    <a:gs pos="0">
                      <a:schemeClr val="tx1"/>
                    </a:gs>
                    <a:gs pos="100000">
                      <a:schemeClr val="tx1"/>
                    </a:gs>
                  </a:gsLst>
                  <a:lin ang="5400000" scaled="0"/>
                </a:gradFill>
                <a:latin typeface="+mj-lt"/>
              </a:defRPr>
            </a:lvl1pPr>
          </a:lstStyle>
          <a:p>
            <a:pPr lvl="0"/>
            <a:r>
              <a:rPr lang="en-US" dirty="0" smtClean="0"/>
              <a:t>Subtitle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93508" y="6102166"/>
            <a:ext cx="2159328" cy="747988"/>
          </a:xfrm>
          <a:prstGeom prst="rect">
            <a:avLst/>
          </a:prstGeom>
        </p:spPr>
      </p:pic>
    </p:spTree>
    <p:extLst>
      <p:ext uri="{BB962C8B-B14F-4D97-AF65-F5344CB8AC3E}">
        <p14:creationId xmlns:p14="http://schemas.microsoft.com/office/powerpoint/2010/main" val="125967830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vider Slide Blue">
    <p:bg>
      <p:bgPr>
        <a:solidFill>
          <a:srgbClr val="00188F"/>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78694" y="2109542"/>
            <a:ext cx="10237787" cy="997196"/>
          </a:xfrm>
          <a:prstGeom prst="rect">
            <a:avLst/>
          </a:prstGeom>
        </p:spPr>
        <p:txBody>
          <a:bodyPr anchor="b" anchorCtr="0"/>
          <a:lstStyle>
            <a:lvl1pPr>
              <a:defRPr sz="7200" spc="-150" baseline="0"/>
            </a:lvl1pPr>
          </a:lstStyle>
          <a:p>
            <a:r>
              <a:rPr lang="en-US" dirty="0" smtClean="0"/>
              <a:t>Click to edit title style</a:t>
            </a:r>
            <a:endParaRPr lang="en-US" dirty="0"/>
          </a:p>
        </p:txBody>
      </p:sp>
      <p:sp>
        <p:nvSpPr>
          <p:cNvPr id="5" name="Text Placeholder 4"/>
          <p:cNvSpPr>
            <a:spLocks noGrp="1"/>
          </p:cNvSpPr>
          <p:nvPr>
            <p:ph type="body" sz="quarter" idx="12" hasCustomPrompt="1"/>
          </p:nvPr>
        </p:nvSpPr>
        <p:spPr>
          <a:xfrm>
            <a:off x="978694" y="3425825"/>
            <a:ext cx="10237787" cy="498598"/>
          </a:xfrm>
          <a:prstGeom prst="rect">
            <a:avLst/>
          </a:prstGeom>
        </p:spPr>
        <p:txBody>
          <a:bodyPr>
            <a:noAutofit/>
          </a:bodyPr>
          <a:lstStyle>
            <a:lvl1pPr marL="0" indent="0">
              <a:spcBef>
                <a:spcPts val="0"/>
              </a:spcBef>
              <a:buNone/>
              <a:defRPr spc="-70" baseline="0">
                <a:gradFill>
                  <a:gsLst>
                    <a:gs pos="0">
                      <a:schemeClr val="tx1"/>
                    </a:gs>
                    <a:gs pos="100000">
                      <a:schemeClr val="tx1"/>
                    </a:gs>
                  </a:gsLst>
                  <a:lin ang="5400000" scaled="0"/>
                </a:gradFill>
                <a:latin typeface="+mj-lt"/>
              </a:defRPr>
            </a:lvl1pPr>
          </a:lstStyle>
          <a:p>
            <a:pPr lvl="0"/>
            <a:r>
              <a:rPr lang="en-US" dirty="0" smtClean="0"/>
              <a:t>Subtitle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93508" y="6102166"/>
            <a:ext cx="2159328" cy="747988"/>
          </a:xfrm>
          <a:prstGeom prst="rect">
            <a:avLst/>
          </a:prstGeom>
        </p:spPr>
      </p:pic>
    </p:spTree>
    <p:extLst>
      <p:ext uri="{BB962C8B-B14F-4D97-AF65-F5344CB8AC3E}">
        <p14:creationId xmlns:p14="http://schemas.microsoft.com/office/powerpoint/2010/main" val="358707608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vider Slide Purple">
    <p:bg>
      <p:bgPr>
        <a:solidFill>
          <a:srgbClr val="68217A"/>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78694" y="2109542"/>
            <a:ext cx="10237787" cy="997196"/>
          </a:xfrm>
          <a:prstGeom prst="rect">
            <a:avLst/>
          </a:prstGeom>
        </p:spPr>
        <p:txBody>
          <a:bodyPr anchor="b" anchorCtr="0"/>
          <a:lstStyle>
            <a:lvl1pPr>
              <a:defRPr sz="7200" spc="-150" baseline="0"/>
            </a:lvl1pPr>
          </a:lstStyle>
          <a:p>
            <a:r>
              <a:rPr lang="en-US" dirty="0" smtClean="0"/>
              <a:t>Click to edit title style</a:t>
            </a:r>
            <a:endParaRPr lang="en-US" dirty="0"/>
          </a:p>
        </p:txBody>
      </p:sp>
      <p:sp>
        <p:nvSpPr>
          <p:cNvPr id="5" name="Text Placeholder 4"/>
          <p:cNvSpPr>
            <a:spLocks noGrp="1"/>
          </p:cNvSpPr>
          <p:nvPr>
            <p:ph type="body" sz="quarter" idx="12" hasCustomPrompt="1"/>
          </p:nvPr>
        </p:nvSpPr>
        <p:spPr>
          <a:xfrm>
            <a:off x="978694" y="3425825"/>
            <a:ext cx="10237787" cy="498598"/>
          </a:xfrm>
          <a:prstGeom prst="rect">
            <a:avLst/>
          </a:prstGeom>
        </p:spPr>
        <p:txBody>
          <a:bodyPr>
            <a:noAutofit/>
          </a:bodyPr>
          <a:lstStyle>
            <a:lvl1pPr marL="0" indent="0">
              <a:spcBef>
                <a:spcPts val="0"/>
              </a:spcBef>
              <a:buNone/>
              <a:defRPr spc="-70" baseline="0">
                <a:gradFill>
                  <a:gsLst>
                    <a:gs pos="0">
                      <a:schemeClr val="tx1"/>
                    </a:gs>
                    <a:gs pos="100000">
                      <a:schemeClr val="tx1"/>
                    </a:gs>
                  </a:gsLst>
                  <a:lin ang="5400000" scaled="0"/>
                </a:gradFill>
                <a:latin typeface="+mj-lt"/>
              </a:defRPr>
            </a:lvl1pPr>
          </a:lstStyle>
          <a:p>
            <a:pPr lvl="0"/>
            <a:r>
              <a:rPr lang="en-US" dirty="0" smtClean="0"/>
              <a:t>Subtitle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93508" y="6102166"/>
            <a:ext cx="2159328" cy="747988"/>
          </a:xfrm>
          <a:prstGeom prst="rect">
            <a:avLst/>
          </a:prstGeom>
        </p:spPr>
      </p:pic>
    </p:spTree>
    <p:extLst>
      <p:ext uri="{BB962C8B-B14F-4D97-AF65-F5344CB8AC3E}">
        <p14:creationId xmlns:p14="http://schemas.microsoft.com/office/powerpoint/2010/main" val="216779482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unchy Slide Orang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9112" y="2819603"/>
            <a:ext cx="11149013" cy="1218795"/>
          </a:xfrm>
          <a:prstGeom prst="rect">
            <a:avLst/>
          </a:prstGeom>
        </p:spPr>
        <p:txBody>
          <a:bodyPr anchor="b" anchorCtr="0"/>
          <a:lstStyle>
            <a:lvl1pPr>
              <a:defRPr sz="8800" spc="-300" baseline="0">
                <a:gradFill>
                  <a:gsLst>
                    <a:gs pos="100000">
                      <a:schemeClr val="tx1"/>
                    </a:gs>
                    <a:gs pos="0">
                      <a:schemeClr val="tx1"/>
                    </a:gs>
                  </a:gsLst>
                  <a:lin ang="5400000" scaled="0"/>
                </a:gradFill>
              </a:defRPr>
            </a:lvl1pPr>
          </a:lstStyle>
          <a:p>
            <a:r>
              <a:rPr lang="en-US" dirty="0" smtClean="0"/>
              <a:t>Click to edit 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93508" y="6102166"/>
            <a:ext cx="2159328" cy="747988"/>
          </a:xfrm>
          <a:prstGeom prst="rect">
            <a:avLst/>
          </a:prstGeom>
        </p:spPr>
      </p:pic>
    </p:spTree>
    <p:extLst>
      <p:ext uri="{BB962C8B-B14F-4D97-AF65-F5344CB8AC3E}">
        <p14:creationId xmlns:p14="http://schemas.microsoft.com/office/powerpoint/2010/main" val="399823012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unchy Slide Green">
    <p:bg>
      <p:bgPr>
        <a:solidFill>
          <a:srgbClr val="00723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9112" y="2819603"/>
            <a:ext cx="11149013" cy="1218795"/>
          </a:xfrm>
          <a:prstGeom prst="rect">
            <a:avLst/>
          </a:prstGeom>
        </p:spPr>
        <p:txBody>
          <a:bodyPr anchor="b" anchorCtr="0"/>
          <a:lstStyle>
            <a:lvl1pPr>
              <a:defRPr sz="8800" spc="-300" baseline="0">
                <a:gradFill>
                  <a:gsLst>
                    <a:gs pos="100000">
                      <a:schemeClr val="tx1"/>
                    </a:gs>
                    <a:gs pos="0">
                      <a:schemeClr val="tx1"/>
                    </a:gs>
                  </a:gsLst>
                  <a:lin ang="5400000" scaled="0"/>
                </a:gradFill>
              </a:defRPr>
            </a:lvl1pPr>
          </a:lstStyle>
          <a:p>
            <a:r>
              <a:rPr lang="en-US" dirty="0" smtClean="0"/>
              <a:t>Click to edit 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93508" y="6102166"/>
            <a:ext cx="2159328" cy="747988"/>
          </a:xfrm>
          <a:prstGeom prst="rect">
            <a:avLst/>
          </a:prstGeom>
        </p:spPr>
      </p:pic>
    </p:spTree>
    <p:extLst>
      <p:ext uri="{BB962C8B-B14F-4D97-AF65-F5344CB8AC3E}">
        <p14:creationId xmlns:p14="http://schemas.microsoft.com/office/powerpoint/2010/main" val="37487479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unchy Slide Blue">
    <p:bg>
      <p:bgPr>
        <a:solidFill>
          <a:srgbClr val="00188F"/>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9112" y="2819603"/>
            <a:ext cx="11149013" cy="1218795"/>
          </a:xfrm>
          <a:prstGeom prst="rect">
            <a:avLst/>
          </a:prstGeom>
        </p:spPr>
        <p:txBody>
          <a:bodyPr anchor="b" anchorCtr="0"/>
          <a:lstStyle>
            <a:lvl1pPr>
              <a:defRPr sz="8800" spc="-300" baseline="0">
                <a:gradFill>
                  <a:gsLst>
                    <a:gs pos="100000">
                      <a:schemeClr val="tx1"/>
                    </a:gs>
                    <a:gs pos="0">
                      <a:schemeClr val="tx1"/>
                    </a:gs>
                  </a:gsLst>
                  <a:lin ang="5400000" scaled="0"/>
                </a:gradFill>
              </a:defRPr>
            </a:lvl1pPr>
          </a:lstStyle>
          <a:p>
            <a:r>
              <a:rPr lang="en-US" dirty="0" smtClean="0"/>
              <a:t>Click to edit 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93508" y="6102166"/>
            <a:ext cx="2159328" cy="747988"/>
          </a:xfrm>
          <a:prstGeom prst="rect">
            <a:avLst/>
          </a:prstGeom>
        </p:spPr>
      </p:pic>
    </p:spTree>
    <p:extLst>
      <p:ext uri="{BB962C8B-B14F-4D97-AF65-F5344CB8AC3E}">
        <p14:creationId xmlns:p14="http://schemas.microsoft.com/office/powerpoint/2010/main" val="107112473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unchy Slide Purple">
    <p:bg>
      <p:bgPr>
        <a:solidFill>
          <a:srgbClr val="68217A"/>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9112" y="2819603"/>
            <a:ext cx="11149013" cy="1218795"/>
          </a:xfrm>
          <a:prstGeom prst="rect">
            <a:avLst/>
          </a:prstGeom>
        </p:spPr>
        <p:txBody>
          <a:bodyPr anchor="b" anchorCtr="0"/>
          <a:lstStyle>
            <a:lvl1pPr>
              <a:defRPr sz="8800" spc="-300" baseline="0">
                <a:gradFill>
                  <a:gsLst>
                    <a:gs pos="100000">
                      <a:schemeClr val="tx1"/>
                    </a:gs>
                    <a:gs pos="0">
                      <a:schemeClr val="tx1"/>
                    </a:gs>
                  </a:gsLst>
                  <a:lin ang="5400000" scaled="0"/>
                </a:gradFill>
              </a:defRPr>
            </a:lvl1pPr>
          </a:lstStyle>
          <a:p>
            <a:r>
              <a:rPr lang="en-US" dirty="0" smtClean="0"/>
              <a:t>Click to edit 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93508" y="6102166"/>
            <a:ext cx="2159328" cy="747988"/>
          </a:xfrm>
          <a:prstGeom prst="rect">
            <a:avLst/>
          </a:prstGeom>
        </p:spPr>
      </p:pic>
    </p:spTree>
    <p:extLst>
      <p:ext uri="{BB962C8B-B14F-4D97-AF65-F5344CB8AC3E}">
        <p14:creationId xmlns:p14="http://schemas.microsoft.com/office/powerpoint/2010/main" val="3609594423"/>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mo, Video etc. &quot;special&quot; slides">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3139" y="4343400"/>
            <a:ext cx="10237786" cy="461665"/>
          </a:xfrm>
        </p:spPr>
        <p:txBody>
          <a:bodyPr>
            <a:noAutofit/>
          </a:bodyPr>
          <a:lstStyle>
            <a:lvl1pPr marL="0" indent="0" algn="l">
              <a:lnSpc>
                <a:spcPct val="90000"/>
              </a:lnSpc>
              <a:spcBef>
                <a:spcPts val="0"/>
              </a:spcBef>
              <a:buNone/>
              <a:defRPr lang="en-US" sz="3600" kern="1200" spc="-70" baseline="0" dirty="0">
                <a:gradFill>
                  <a:gsLst>
                    <a:gs pos="2083">
                      <a:schemeClr val="bg2"/>
                    </a:gs>
                    <a:gs pos="99000">
                      <a:schemeClr val="bg2"/>
                    </a:gs>
                  </a:gsLst>
                  <a:lin ang="5400000" scaled="0"/>
                </a:gradFill>
                <a:latin typeface="+mj-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pPr marL="0" marR="0" lvl="0" indent="0" algn="l" defTabSz="914363" rtl="0" eaLnBrk="1" fontAlgn="auto" latinLnBrk="0" hangingPunct="1">
              <a:lnSpc>
                <a:spcPct val="90000"/>
              </a:lnSpc>
              <a:spcBef>
                <a:spcPts val="0"/>
              </a:spcBef>
              <a:spcAft>
                <a:spcPts val="0"/>
              </a:spcAft>
              <a:buClrTx/>
              <a:buSzPct val="90000"/>
              <a:buFont typeface="Arial" pitchFamily="34" charset="0"/>
              <a:buNone/>
              <a:tabLst/>
            </a:pPr>
            <a:r>
              <a:rPr lang="en-US" smtClean="0"/>
              <a:t>Click to edit Master subtitle style</a:t>
            </a:r>
            <a:endParaRPr lang="en-US" dirty="0"/>
          </a:p>
        </p:txBody>
      </p:sp>
      <p:sp>
        <p:nvSpPr>
          <p:cNvPr id="7" name="Text Placeholder 6"/>
          <p:cNvSpPr>
            <a:spLocks noGrp="1"/>
          </p:cNvSpPr>
          <p:nvPr>
            <p:ph type="body" sz="quarter" idx="10" hasCustomPrompt="1"/>
          </p:nvPr>
        </p:nvSpPr>
        <p:spPr>
          <a:xfrm>
            <a:off x="973138" y="2739678"/>
            <a:ext cx="10245725" cy="1378644"/>
          </a:xfrm>
        </p:spPr>
        <p:txBody>
          <a:bodyPr anchor="ctr" anchorCtr="0">
            <a:noAutofit/>
            <a:scene3d>
              <a:camera prst="orthographicFront"/>
              <a:lightRig rig="flat" dir="t"/>
            </a:scene3d>
            <a:sp3d>
              <a:contourClr>
                <a:schemeClr val="tx2"/>
              </a:contourClr>
            </a:sp3d>
          </a:bodyPr>
          <a:lstStyle>
            <a:lvl1pPr marL="0" indent="0" algn="l">
              <a:spcBef>
                <a:spcPts val="0"/>
              </a:spcBef>
              <a:buFont typeface="Arial" pitchFamily="34" charset="0"/>
              <a:buNone/>
              <a:defRPr lang="en-US" sz="9600" b="0" kern="1200" cap="none" spc="-400" baseline="0" dirty="0" smtClean="0">
                <a:ln w="3175">
                  <a:noFill/>
                </a:ln>
                <a:gradFill>
                  <a:gsLst>
                    <a:gs pos="100000">
                      <a:schemeClr val="tx2"/>
                    </a:gs>
                    <a:gs pos="0">
                      <a:schemeClr val="tx2"/>
                    </a:gs>
                  </a:gsLst>
                  <a:lin ang="5400000" scaled="0"/>
                </a:gradFill>
                <a:effectLst/>
                <a:latin typeface="+mj-lt"/>
                <a:ea typeface="+mn-ea"/>
                <a:cs typeface="Arial" charset="0"/>
              </a:defRPr>
            </a:lvl1pPr>
          </a:lstStyle>
          <a:p>
            <a:pPr lvl="0"/>
            <a:r>
              <a:rPr lang="en-US" dirty="0" smtClean="0"/>
              <a:t>click to…</a:t>
            </a:r>
          </a:p>
        </p:txBody>
      </p:sp>
      <p:sp>
        <p:nvSpPr>
          <p:cNvPr id="5" name="Text Placeholder 4"/>
          <p:cNvSpPr>
            <a:spLocks noGrp="1"/>
          </p:cNvSpPr>
          <p:nvPr>
            <p:ph type="body" sz="quarter" idx="11"/>
          </p:nvPr>
        </p:nvSpPr>
        <p:spPr>
          <a:xfrm>
            <a:off x="973138" y="1447800"/>
            <a:ext cx="10237787" cy="914096"/>
          </a:xfrm>
        </p:spPr>
        <p:txBody>
          <a:bodyPr wrap="square" anchor="b">
            <a:noAutofit/>
          </a:bodyPr>
          <a:lstStyle>
            <a:lvl1pPr marL="0" indent="0">
              <a:buNone/>
              <a:defRPr sz="6600" spc="-150"/>
            </a:lvl1pPr>
          </a:lstStyle>
          <a:p>
            <a:pPr lvl="0"/>
            <a:r>
              <a:rPr lang="en-US" smtClean="0"/>
              <a:t>Click to edit Master text styles</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8252" y="6100346"/>
            <a:ext cx="2164583" cy="749808"/>
          </a:xfrm>
          <a:prstGeom prst="rect">
            <a:avLst/>
          </a:prstGeom>
        </p:spPr>
      </p:pic>
    </p:spTree>
    <p:extLst>
      <p:ext uri="{BB962C8B-B14F-4D97-AF65-F5344CB8AC3E}">
        <p14:creationId xmlns:p14="http://schemas.microsoft.com/office/powerpoint/2010/main" val="26015579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lank Slide Orange">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880358"/>
      </p:ext>
    </p:extLst>
  </p:cSld>
  <p:clrMapOvr>
    <a:masterClrMapping/>
  </p:clrMapOvr>
  <p:transition xmlns:p14="http://schemas.microsoft.com/office/powerpoint/2010/mai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lank Slide Green">
    <p:bg>
      <p:bgPr>
        <a:solidFill>
          <a:srgbClr val="00723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2985372"/>
      </p:ext>
    </p:extLst>
  </p:cSld>
  <p:clrMapOvr>
    <a:masterClrMapping/>
  </p:clrMapOvr>
  <p:transition xmlns:p14="http://schemas.microsoft.com/office/powerpoint/2010/mai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lank Slide Blue">
    <p:bg>
      <p:bgPr>
        <a:solidFill>
          <a:srgbClr val="00188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567518"/>
      </p:ext>
    </p:extLst>
  </p:cSld>
  <p:clrMapOvr>
    <a:masterClrMapping/>
  </p:clrMapOvr>
  <p:transition xmlns:p14="http://schemas.microsoft.com/office/powerpoint/2010/mai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ank Slide Purple">
    <p:bg>
      <p:bgPr>
        <a:solidFill>
          <a:srgbClr val="68217A"/>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0010790"/>
      </p:ext>
    </p:extLst>
  </p:cSld>
  <p:clrMapOvr>
    <a:masterClrMapping/>
  </p:clrMapOvr>
  <p:transition xmlns:p14="http://schemas.microsoft.com/office/powerpoint/2010/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2-color, no Bullets">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519112" y="1447799"/>
            <a:ext cx="11149013" cy="1975926"/>
          </a:xfrm>
          <a:prstGeom prst="rect">
            <a:avLst/>
          </a:prstGeom>
        </p:spPr>
        <p:txBody>
          <a:bodyPr/>
          <a:lstStyle>
            <a:lvl1pPr marL="0" indent="0">
              <a:spcBef>
                <a:spcPts val="2400"/>
              </a:spcBef>
              <a:buNone/>
              <a:defRPr sz="4000">
                <a:gradFill>
                  <a:gsLst>
                    <a:gs pos="100000">
                      <a:schemeClr val="tx2"/>
                    </a:gs>
                    <a:gs pos="0">
                      <a:schemeClr val="tx2"/>
                    </a:gs>
                  </a:gsLst>
                  <a:lin ang="5400000" scaled="0"/>
                </a:gradFill>
                <a:latin typeface="+mj-lt"/>
              </a:defRPr>
            </a:lvl1pPr>
            <a:lvl2pPr marL="0" indent="0">
              <a:buNone/>
              <a:defRPr sz="2000">
                <a:gradFill>
                  <a:gsLst>
                    <a:gs pos="100000">
                      <a:schemeClr val="bg2"/>
                    </a:gs>
                    <a:gs pos="6000">
                      <a:schemeClr val="bg2"/>
                    </a:gs>
                  </a:gsLst>
                  <a:lin ang="5400000" scaled="0"/>
                </a:gradFill>
              </a:defRPr>
            </a:lvl2pPr>
            <a:lvl3pPr marL="231775" indent="0">
              <a:buNone/>
              <a:defRPr sz="2000">
                <a:gradFill>
                  <a:gsLst>
                    <a:gs pos="100000">
                      <a:schemeClr val="bg2"/>
                    </a:gs>
                    <a:gs pos="6000">
                      <a:schemeClr val="bg2"/>
                    </a:gs>
                  </a:gsLst>
                  <a:lin ang="5400000" scaled="0"/>
                </a:gradFill>
              </a:defRPr>
            </a:lvl3pPr>
            <a:lvl4pPr marL="457200" indent="0">
              <a:buNone/>
              <a:defRPr sz="2000">
                <a:gradFill>
                  <a:gsLst>
                    <a:gs pos="100000">
                      <a:schemeClr val="bg2"/>
                    </a:gs>
                    <a:gs pos="6000">
                      <a:schemeClr val="bg2"/>
                    </a:gs>
                  </a:gsLst>
                  <a:lin ang="5400000" scaled="0"/>
                </a:gradFill>
              </a:defRPr>
            </a:lvl4pPr>
            <a:lvl5pPr marL="693738" indent="0">
              <a:buNone/>
              <a:defRPr sz="2000">
                <a:gradFill>
                  <a:gsLst>
                    <a:gs pos="100000">
                      <a:schemeClr val="bg2"/>
                    </a:gs>
                    <a:gs pos="6000">
                      <a:schemeClr val="bg2"/>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Title 2"/>
          <p:cNvSpPr>
            <a:spLocks noGrp="1"/>
          </p:cNvSpPr>
          <p:nvPr>
            <p:ph type="title"/>
          </p:nvPr>
        </p:nvSpPr>
        <p:spPr/>
        <p:txBody>
          <a:bodyPr/>
          <a:lstStyle>
            <a:lvl1pPr>
              <a:defRPr>
                <a:gradFill>
                  <a:gsLst>
                    <a:gs pos="1250">
                      <a:schemeClr val="tx2"/>
                    </a:gs>
                    <a:gs pos="100000">
                      <a:schemeClr val="tx2"/>
                    </a:gs>
                  </a:gsLst>
                  <a:lin ang="5400000" scaled="0"/>
                </a:gradFill>
              </a:defRPr>
            </a:lvl1pPr>
          </a:lstStyle>
          <a:p>
            <a:r>
              <a:rPr lang="en-US" smtClean="0"/>
              <a:t>Click to edit Master title style</a:t>
            </a:r>
            <a:endParaRPr lang="en-US" dirty="0"/>
          </a:p>
        </p:txBody>
      </p:sp>
      <p:sp>
        <p:nvSpPr>
          <p:cNvPr id="6" name="Slide Number Placeholder 9"/>
          <p:cNvSpPr>
            <a:spLocks noGrp="1"/>
          </p:cNvSpPr>
          <p:nvPr>
            <p:ph type="sldNum" sz="quarter" idx="12"/>
          </p:nvPr>
        </p:nvSpPr>
        <p:spPr>
          <a:xfrm>
            <a:off x="520700" y="6399557"/>
            <a:ext cx="560686" cy="219456"/>
          </a:xfrm>
          <a:prstGeom prst="rect">
            <a:avLst/>
          </a:prstGeom>
        </p:spPr>
        <p:txBody>
          <a:bodyPr lIns="121899" tIns="60949" rIns="121899" bIns="60949" anchor="ctr"/>
          <a:lstStyle>
            <a:lvl1pPr algn="l">
              <a:defRPr sz="1600">
                <a:gradFill>
                  <a:gsLst>
                    <a:gs pos="100000">
                      <a:schemeClr val="bg2"/>
                    </a:gs>
                    <a:gs pos="0">
                      <a:schemeClr val="bg2"/>
                    </a:gs>
                  </a:gsLst>
                  <a:lin ang="5400000" scaled="0"/>
                </a:gradFill>
              </a:defRPr>
            </a:lvl1pPr>
          </a:lstStyle>
          <a:p>
            <a:fld id="{727B4C2D-45E2-4621-8491-2995EB46A674}"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8252" y="6100346"/>
            <a:ext cx="2164583" cy="749808"/>
          </a:xfrm>
          <a:prstGeom prst="rect">
            <a:avLst/>
          </a:prstGeom>
        </p:spPr>
      </p:pic>
    </p:spTree>
    <p:extLst>
      <p:ext uri="{BB962C8B-B14F-4D97-AF65-F5344CB8AC3E}">
        <p14:creationId xmlns:p14="http://schemas.microsoft.com/office/powerpoint/2010/main" val="217481685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Content, no Bullets">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519112" y="1447799"/>
            <a:ext cx="11149013" cy="1975926"/>
          </a:xfrm>
          <a:prstGeom prst="rect">
            <a:avLst/>
          </a:prstGeom>
        </p:spPr>
        <p:txBody>
          <a:bodyPr/>
          <a:lstStyle>
            <a:lvl1pPr marL="0" indent="0">
              <a:spcBef>
                <a:spcPts val="2400"/>
              </a:spcBef>
              <a:buNone/>
              <a:defRPr sz="4000">
                <a:gradFill>
                  <a:gsLst>
                    <a:gs pos="100000">
                      <a:schemeClr val="bg2"/>
                    </a:gs>
                    <a:gs pos="0">
                      <a:schemeClr val="bg2"/>
                    </a:gs>
                  </a:gsLst>
                  <a:lin ang="5400000" scaled="0"/>
                </a:gradFill>
                <a:latin typeface="+mj-lt"/>
              </a:defRPr>
            </a:lvl1pPr>
            <a:lvl2pPr marL="0" indent="0">
              <a:buNone/>
              <a:defRPr sz="2000">
                <a:gradFill>
                  <a:gsLst>
                    <a:gs pos="100000">
                      <a:schemeClr val="bg2"/>
                    </a:gs>
                    <a:gs pos="0">
                      <a:schemeClr val="bg2"/>
                    </a:gs>
                  </a:gsLst>
                  <a:lin ang="5400000" scaled="0"/>
                </a:gradFill>
              </a:defRPr>
            </a:lvl2pPr>
            <a:lvl3pPr marL="231775" indent="0">
              <a:buNone/>
              <a:defRPr sz="2000">
                <a:gradFill>
                  <a:gsLst>
                    <a:gs pos="100000">
                      <a:schemeClr val="bg2"/>
                    </a:gs>
                    <a:gs pos="0">
                      <a:schemeClr val="bg2"/>
                    </a:gs>
                  </a:gsLst>
                  <a:lin ang="5400000" scaled="0"/>
                </a:gradFill>
              </a:defRPr>
            </a:lvl3pPr>
            <a:lvl4pPr marL="457200" indent="0">
              <a:buNone/>
              <a:defRPr sz="2000">
                <a:gradFill>
                  <a:gsLst>
                    <a:gs pos="100000">
                      <a:schemeClr val="bg2"/>
                    </a:gs>
                    <a:gs pos="0">
                      <a:schemeClr val="bg2"/>
                    </a:gs>
                  </a:gsLst>
                  <a:lin ang="5400000" scaled="0"/>
                </a:gradFill>
              </a:defRPr>
            </a:lvl4pPr>
            <a:lvl5pPr marL="693738" indent="0">
              <a:buNone/>
              <a:defRPr sz="2000">
                <a:gradFill>
                  <a:gsLst>
                    <a:gs pos="100000">
                      <a:schemeClr val="bg2"/>
                    </a:gs>
                    <a:gs pos="0">
                      <a:schemeClr val="bg2"/>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Title 2"/>
          <p:cNvSpPr>
            <a:spLocks noGrp="1"/>
          </p:cNvSpPr>
          <p:nvPr>
            <p:ph type="title"/>
          </p:nvPr>
        </p:nvSpPr>
        <p:spPr/>
        <p:txBody>
          <a:bodyPr/>
          <a:lstStyle>
            <a:lvl1pPr>
              <a:defRPr>
                <a:gradFill>
                  <a:gsLst>
                    <a:gs pos="1250">
                      <a:schemeClr val="tx2"/>
                    </a:gs>
                    <a:gs pos="100000">
                      <a:schemeClr val="tx2"/>
                    </a:gs>
                  </a:gsLst>
                  <a:lin ang="5400000" scaled="0"/>
                </a:gradFill>
              </a:defRPr>
            </a:lvl1pPr>
          </a:lstStyle>
          <a:p>
            <a:r>
              <a:rPr lang="en-US" smtClean="0"/>
              <a:t>Click to edit Master title style</a:t>
            </a:r>
            <a:endParaRPr lang="en-US" dirty="0"/>
          </a:p>
        </p:txBody>
      </p:sp>
      <p:sp>
        <p:nvSpPr>
          <p:cNvPr id="6" name="Slide Number Placeholder 9"/>
          <p:cNvSpPr>
            <a:spLocks noGrp="1"/>
          </p:cNvSpPr>
          <p:nvPr>
            <p:ph type="sldNum" sz="quarter" idx="12"/>
          </p:nvPr>
        </p:nvSpPr>
        <p:spPr>
          <a:xfrm>
            <a:off x="520700" y="6399557"/>
            <a:ext cx="560686" cy="219456"/>
          </a:xfrm>
          <a:prstGeom prst="rect">
            <a:avLst/>
          </a:prstGeom>
        </p:spPr>
        <p:txBody>
          <a:bodyPr lIns="121899" tIns="60949" rIns="121899" bIns="60949" anchor="ctr"/>
          <a:lstStyle>
            <a:lvl1pPr algn="l">
              <a:defRPr sz="1600">
                <a:gradFill>
                  <a:gsLst>
                    <a:gs pos="100000">
                      <a:schemeClr val="bg2"/>
                    </a:gs>
                    <a:gs pos="0">
                      <a:schemeClr val="bg2"/>
                    </a:gs>
                  </a:gsLst>
                  <a:lin ang="5400000" scaled="0"/>
                </a:gradFill>
              </a:defRPr>
            </a:lvl1pPr>
          </a:lstStyle>
          <a:p>
            <a:fld id="{727B4C2D-45E2-4621-8491-2995EB46A674}"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8252" y="6100346"/>
            <a:ext cx="2164583" cy="749808"/>
          </a:xfrm>
          <a:prstGeom prst="rect">
            <a:avLst/>
          </a:prstGeom>
        </p:spPr>
      </p:pic>
    </p:spTree>
    <p:extLst>
      <p:ext uri="{BB962C8B-B14F-4D97-AF65-F5344CB8AC3E}">
        <p14:creationId xmlns:p14="http://schemas.microsoft.com/office/powerpoint/2010/main" val="2414694883"/>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Content w/Bullets">
    <p:spTree>
      <p:nvGrpSpPr>
        <p:cNvPr id="1" name=""/>
        <p:cNvGrpSpPr/>
        <p:nvPr/>
      </p:nvGrpSpPr>
      <p:grpSpPr>
        <a:xfrm>
          <a:off x="0" y="0"/>
          <a:ext cx="0" cy="0"/>
          <a:chOff x="0" y="0"/>
          <a:chExt cx="0" cy="0"/>
        </a:xfrm>
      </p:grpSpPr>
      <p:sp>
        <p:nvSpPr>
          <p:cNvPr id="2" name="Title 1"/>
          <p:cNvSpPr>
            <a:spLocks noGrp="1"/>
          </p:cNvSpPr>
          <p:nvPr>
            <p:ph type="title"/>
          </p:nvPr>
        </p:nvSpPr>
        <p:spPr>
          <a:xfrm>
            <a:off x="519112" y="228600"/>
            <a:ext cx="11149013" cy="747897"/>
          </a:xfrm>
        </p:spPr>
        <p:txBody>
          <a:bodyPr/>
          <a:lstStyle>
            <a:lvl1pPr>
              <a:defRPr>
                <a:gradFill>
                  <a:gsLst>
                    <a:gs pos="1250">
                      <a:schemeClr val="tx2"/>
                    </a:gs>
                    <a:gs pos="100000">
                      <a:schemeClr val="tx2"/>
                    </a:gs>
                  </a:gsLst>
                  <a:lin ang="5400000" scaled="0"/>
                </a:gradFill>
              </a:defRPr>
            </a:lvl1pPr>
          </a:lstStyle>
          <a:p>
            <a:r>
              <a:rPr lang="en-US" smtClean="0"/>
              <a:t>Click to edit Master title style</a:t>
            </a:r>
            <a:endParaRPr lang="en-US" dirty="0"/>
          </a:p>
        </p:txBody>
      </p:sp>
      <p:sp>
        <p:nvSpPr>
          <p:cNvPr id="5" name="Text Placeholder 4"/>
          <p:cNvSpPr>
            <a:spLocks noGrp="1"/>
          </p:cNvSpPr>
          <p:nvPr>
            <p:ph type="body" sz="quarter" idx="10"/>
          </p:nvPr>
        </p:nvSpPr>
        <p:spPr>
          <a:xfrm>
            <a:off x="519112" y="1447799"/>
            <a:ext cx="11149013" cy="2043636"/>
          </a:xfrm>
          <a:prstGeom prst="rect">
            <a:avLst/>
          </a:prstGeom>
        </p:spPr>
        <p:txBody>
          <a:bodyPr/>
          <a:lstStyle>
            <a:lvl1pPr marL="284163" indent="-284163">
              <a:buFont typeface="Wingdings" pitchFamily="2" charset="2"/>
              <a:buChar char=""/>
              <a:defRPr sz="4000"/>
            </a:lvl1pPr>
            <a:lvl2pPr marL="517525" indent="-233363">
              <a:buFont typeface="Wingdings" pitchFamily="2" charset="2"/>
              <a:buChar char=""/>
              <a:defRPr>
                <a:latin typeface="+mn-lt"/>
              </a:defRPr>
            </a:lvl2pPr>
            <a:lvl3pPr marL="741363" indent="-223838">
              <a:buFont typeface="Wingdings" pitchFamily="2" charset="2"/>
              <a:buChar char=""/>
              <a:tabLst/>
              <a:defRPr>
                <a:latin typeface="+mn-lt"/>
              </a:defRPr>
            </a:lvl3pPr>
            <a:lvl4pPr marL="914400" indent="-173038">
              <a:buFont typeface="Wingdings" pitchFamily="2" charset="2"/>
              <a:buChar char=""/>
              <a:defRPr>
                <a:latin typeface="+mn-lt"/>
              </a:defRPr>
            </a:lvl4pPr>
            <a:lvl5pPr marL="1087438" indent="-173038">
              <a:buFont typeface="Wingdings" pitchFamily="2" charset="2"/>
              <a:buChar char=""/>
              <a:tabLst/>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9"/>
          <p:cNvSpPr>
            <a:spLocks noGrp="1"/>
          </p:cNvSpPr>
          <p:nvPr>
            <p:ph type="sldNum" sz="quarter" idx="12"/>
          </p:nvPr>
        </p:nvSpPr>
        <p:spPr>
          <a:xfrm>
            <a:off x="520700" y="6399557"/>
            <a:ext cx="560686" cy="219456"/>
          </a:xfrm>
          <a:prstGeom prst="rect">
            <a:avLst/>
          </a:prstGeom>
        </p:spPr>
        <p:txBody>
          <a:bodyPr lIns="121899" tIns="60949" rIns="121899" bIns="60949" anchor="ctr"/>
          <a:lstStyle>
            <a:lvl1pPr algn="l">
              <a:defRPr sz="1600">
                <a:gradFill>
                  <a:gsLst>
                    <a:gs pos="100000">
                      <a:schemeClr val="bg2"/>
                    </a:gs>
                    <a:gs pos="0">
                      <a:schemeClr val="bg2"/>
                    </a:gs>
                  </a:gsLst>
                  <a:lin ang="5400000" scaled="0"/>
                </a:gradFill>
              </a:defRPr>
            </a:lvl1pPr>
          </a:lstStyle>
          <a:p>
            <a:fld id="{727B4C2D-45E2-4621-8491-2995EB46A674}"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8252" y="6100346"/>
            <a:ext cx="2164583" cy="749808"/>
          </a:xfrm>
          <a:prstGeom prst="rect">
            <a:avLst/>
          </a:prstGeom>
        </p:spPr>
      </p:pic>
    </p:spTree>
    <p:extLst>
      <p:ext uri="{BB962C8B-B14F-4D97-AF65-F5344CB8AC3E}">
        <p14:creationId xmlns:p14="http://schemas.microsoft.com/office/powerpoint/2010/main" val="55319683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mp; 2-Content, 2-color, no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gradFill>
                  <a:gsLst>
                    <a:gs pos="1250">
                      <a:schemeClr val="tx2"/>
                    </a:gs>
                    <a:gs pos="100000">
                      <a:schemeClr val="tx2"/>
                    </a:gs>
                  </a:gsLst>
                  <a:lin ang="5400000" scaled="0"/>
                </a:gradFill>
              </a:defRPr>
            </a:lvl1pPr>
          </a:lstStyle>
          <a:p>
            <a:r>
              <a:rPr lang="en-US" smtClean="0"/>
              <a:t>Click to edit Master title style</a:t>
            </a:r>
            <a:endParaRPr lang="en-US" dirty="0"/>
          </a:p>
        </p:txBody>
      </p:sp>
      <p:sp>
        <p:nvSpPr>
          <p:cNvPr id="6" name="Text Placeholder 5"/>
          <p:cNvSpPr>
            <a:spLocks noGrp="1"/>
          </p:cNvSpPr>
          <p:nvPr>
            <p:ph type="body" sz="quarter" idx="11"/>
          </p:nvPr>
        </p:nvSpPr>
        <p:spPr>
          <a:xfrm>
            <a:off x="520700" y="1447800"/>
            <a:ext cx="5394960" cy="2462213"/>
          </a:xfrm>
        </p:spPr>
        <p:txBody>
          <a:bodyPr/>
          <a:lstStyle>
            <a:lvl1pPr marL="0" indent="0">
              <a:spcBef>
                <a:spcPts val="1200"/>
              </a:spcBef>
              <a:buNone/>
              <a:defRPr sz="4000">
                <a:gradFill>
                  <a:gsLst>
                    <a:gs pos="100000">
                      <a:schemeClr val="tx2"/>
                    </a:gs>
                    <a:gs pos="0">
                      <a:schemeClr val="tx2"/>
                    </a:gs>
                  </a:gsLst>
                  <a:lin ang="5400000" scaled="0"/>
                </a:gradFill>
                <a:latin typeface="+mj-lt"/>
              </a:defRPr>
            </a:lvl1pPr>
            <a:lvl2pPr marL="0" indent="0">
              <a:buNone/>
              <a:defRPr sz="2000"/>
            </a:lvl2pPr>
            <a:lvl3pPr marL="233363" indent="0">
              <a:buNone/>
              <a:defRPr sz="2000"/>
            </a:lvl3pPr>
            <a:lvl4pPr marL="457200" indent="0">
              <a:buNone/>
              <a:defRPr sz="2000"/>
            </a:lvl4pPr>
            <a:lvl5pPr marL="693738" indent="0">
              <a:buNone/>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8"/>
          <p:cNvSpPr>
            <a:spLocks noGrp="1"/>
          </p:cNvSpPr>
          <p:nvPr>
            <p:ph type="body" sz="quarter" idx="12"/>
          </p:nvPr>
        </p:nvSpPr>
        <p:spPr>
          <a:xfrm>
            <a:off x="6277928" y="1447800"/>
            <a:ext cx="5394960" cy="2462213"/>
          </a:xfrm>
        </p:spPr>
        <p:txBody>
          <a:bodyPr/>
          <a:lstStyle>
            <a:lvl1pPr marL="0" indent="0">
              <a:spcBef>
                <a:spcPts val="1200"/>
              </a:spcBef>
              <a:buNone/>
              <a:defRPr lang="en-US" sz="4000" kern="1200" spc="-70" baseline="0" dirty="0" smtClean="0">
                <a:gradFill>
                  <a:gsLst>
                    <a:gs pos="100000">
                      <a:schemeClr val="tx2"/>
                    </a:gs>
                    <a:gs pos="0">
                      <a:schemeClr val="tx2"/>
                    </a:gs>
                  </a:gsLst>
                  <a:lin ang="5400000" scaled="0"/>
                </a:gradFill>
                <a:latin typeface="+mj-lt"/>
                <a:ea typeface="+mn-ea"/>
                <a:cs typeface="+mn-cs"/>
              </a:defRPr>
            </a:lvl1pPr>
            <a:lvl2pPr marL="3175" marR="0" indent="0" algn="l" defTabSz="914363" rtl="0" eaLnBrk="1" fontAlgn="auto" latinLnBrk="0" hangingPunct="1">
              <a:lnSpc>
                <a:spcPct val="90000"/>
              </a:lnSpc>
              <a:spcBef>
                <a:spcPct val="20000"/>
              </a:spcBef>
              <a:spcAft>
                <a:spcPts val="0"/>
              </a:spcAft>
              <a:buClrTx/>
              <a:buSzPct val="90000"/>
              <a:buFont typeface="Arial" pitchFamily="34" charset="0"/>
              <a:buNone/>
              <a:tabLst/>
              <a:defRPr lang="en-US" sz="2000" kern="1200" spc="-70" baseline="0" dirty="0" smtClean="0">
                <a:gradFill>
                  <a:gsLst>
                    <a:gs pos="1250">
                      <a:schemeClr val="bg2"/>
                    </a:gs>
                    <a:gs pos="100000">
                      <a:schemeClr val="bg2"/>
                    </a:gs>
                  </a:gsLst>
                  <a:lin ang="5400000" scaled="0"/>
                </a:gradFill>
                <a:latin typeface="+mn-lt"/>
                <a:ea typeface="+mn-ea"/>
                <a:cs typeface="+mn-cs"/>
              </a:defRPr>
            </a:lvl2pPr>
            <a:lvl3pPr marL="233363" marR="0" indent="0" algn="l" defTabSz="914363" rtl="0" eaLnBrk="1" fontAlgn="auto" latinLnBrk="0" hangingPunct="1">
              <a:lnSpc>
                <a:spcPct val="90000"/>
              </a:lnSpc>
              <a:spcBef>
                <a:spcPct val="20000"/>
              </a:spcBef>
              <a:spcAft>
                <a:spcPts val="0"/>
              </a:spcAft>
              <a:buClrTx/>
              <a:buSzPct val="90000"/>
              <a:buFont typeface="Arial" pitchFamily="34" charset="0"/>
              <a:buNone/>
              <a:tabLst/>
              <a:defRPr lang="en-US" sz="2000" kern="1200" spc="-70" baseline="0" dirty="0" smtClean="0">
                <a:gradFill>
                  <a:gsLst>
                    <a:gs pos="1250">
                      <a:schemeClr val="bg2"/>
                    </a:gs>
                    <a:gs pos="100000">
                      <a:schemeClr val="bg2"/>
                    </a:gs>
                  </a:gsLst>
                  <a:lin ang="5400000" scaled="0"/>
                </a:gradFill>
                <a:latin typeface="+mn-lt"/>
                <a:ea typeface="+mn-ea"/>
                <a:cs typeface="+mn-cs"/>
              </a:defRPr>
            </a:lvl3pPr>
            <a:lvl4pPr marL="460375" marR="0" indent="0" algn="l" defTabSz="914363" rtl="0" eaLnBrk="1" fontAlgn="auto" latinLnBrk="0" hangingPunct="1">
              <a:lnSpc>
                <a:spcPct val="90000"/>
              </a:lnSpc>
              <a:spcBef>
                <a:spcPct val="20000"/>
              </a:spcBef>
              <a:spcAft>
                <a:spcPts val="0"/>
              </a:spcAft>
              <a:buClrTx/>
              <a:buSzPct val="90000"/>
              <a:buFont typeface="Arial" pitchFamily="34" charset="0"/>
              <a:buNone/>
              <a:tabLst/>
              <a:defRPr lang="en-US" sz="2000" kern="1200" spc="-70" baseline="0" dirty="0" smtClean="0">
                <a:gradFill>
                  <a:gsLst>
                    <a:gs pos="1250">
                      <a:schemeClr val="bg2"/>
                    </a:gs>
                    <a:gs pos="100000">
                      <a:schemeClr val="bg2"/>
                    </a:gs>
                  </a:gsLst>
                  <a:lin ang="5400000" scaled="0"/>
                </a:gradFill>
                <a:latin typeface="+mn-lt"/>
                <a:ea typeface="+mn-ea"/>
                <a:cs typeface="+mn-cs"/>
              </a:defRPr>
            </a:lvl4pPr>
            <a:lvl5pPr marL="687388" marR="0" indent="0" algn="l" defTabSz="914363" rtl="0" eaLnBrk="1" fontAlgn="auto" latinLnBrk="0" hangingPunct="1">
              <a:lnSpc>
                <a:spcPct val="90000"/>
              </a:lnSpc>
              <a:spcBef>
                <a:spcPct val="20000"/>
              </a:spcBef>
              <a:spcAft>
                <a:spcPts val="0"/>
              </a:spcAft>
              <a:buClrTx/>
              <a:buSzPct val="90000"/>
              <a:buFont typeface="Arial" pitchFamily="34" charset="0"/>
              <a:buNone/>
              <a:tabLst/>
              <a:defRPr lang="en-US" sz="2000" kern="1200" spc="-70" baseline="0" dirty="0">
                <a:gradFill>
                  <a:gsLst>
                    <a:gs pos="1250">
                      <a:schemeClr val="bg2"/>
                    </a:gs>
                    <a:gs pos="100000">
                      <a:schemeClr val="bg2"/>
                    </a:gs>
                  </a:gsLst>
                  <a:lin ang="5400000" scaled="0"/>
                </a:gradFill>
                <a:latin typeface="+mn-lt"/>
                <a:ea typeface="+mn-ea"/>
                <a:cs typeface="+mn-cs"/>
              </a:defRPr>
            </a:lvl5pPr>
          </a:lstStyle>
          <a:p>
            <a:pPr marL="0" marR="0" lvl="0"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Click to edit Master text styles</a:t>
            </a:r>
          </a:p>
          <a:p>
            <a:pPr marL="0" marR="0" lvl="1"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Second level</a:t>
            </a:r>
          </a:p>
          <a:p>
            <a:pPr marL="0" marR="0" lvl="2"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Third level</a:t>
            </a:r>
          </a:p>
          <a:p>
            <a:pPr marL="0" marR="0" lvl="3"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Fourth level</a:t>
            </a:r>
          </a:p>
          <a:p>
            <a:pPr marL="0" marR="0" lvl="4"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Fifth level</a:t>
            </a:r>
            <a:endParaRPr lang="en-US" dirty="0"/>
          </a:p>
        </p:txBody>
      </p:sp>
      <p:sp>
        <p:nvSpPr>
          <p:cNvPr id="7" name="Slide Number Placeholder 9"/>
          <p:cNvSpPr>
            <a:spLocks noGrp="1"/>
          </p:cNvSpPr>
          <p:nvPr>
            <p:ph type="sldNum" sz="quarter" idx="13"/>
          </p:nvPr>
        </p:nvSpPr>
        <p:spPr>
          <a:xfrm>
            <a:off x="520700" y="6399557"/>
            <a:ext cx="560686" cy="219456"/>
          </a:xfrm>
          <a:prstGeom prst="rect">
            <a:avLst/>
          </a:prstGeom>
        </p:spPr>
        <p:txBody>
          <a:bodyPr lIns="121899" tIns="60949" rIns="121899" bIns="60949" anchor="ctr"/>
          <a:lstStyle>
            <a:lvl1pPr algn="l">
              <a:defRPr sz="1600">
                <a:gradFill>
                  <a:gsLst>
                    <a:gs pos="100000">
                      <a:schemeClr val="bg2"/>
                    </a:gs>
                    <a:gs pos="0">
                      <a:schemeClr val="bg2"/>
                    </a:gs>
                  </a:gsLst>
                  <a:lin ang="5400000" scaled="0"/>
                </a:gradFill>
              </a:defRPr>
            </a:lvl1pPr>
          </a:lstStyle>
          <a:p>
            <a:fld id="{727B4C2D-45E2-4621-8491-2995EB46A674}" type="slidenum">
              <a:rPr lang="en-US" smtClean="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8252" y="6100346"/>
            <a:ext cx="2164583" cy="749808"/>
          </a:xfrm>
          <a:prstGeom prst="rect">
            <a:avLst/>
          </a:prstGeom>
        </p:spPr>
      </p:pic>
    </p:spTree>
    <p:extLst>
      <p:ext uri="{BB962C8B-B14F-4D97-AF65-F5344CB8AC3E}">
        <p14:creationId xmlns:p14="http://schemas.microsoft.com/office/powerpoint/2010/main" val="156782336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mp; 2-Content, no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gradFill>
                  <a:gsLst>
                    <a:gs pos="1250">
                      <a:schemeClr val="tx2"/>
                    </a:gs>
                    <a:gs pos="100000">
                      <a:schemeClr val="tx2"/>
                    </a:gs>
                  </a:gsLst>
                  <a:lin ang="5400000" scaled="0"/>
                </a:gradFill>
              </a:defRPr>
            </a:lvl1pPr>
          </a:lstStyle>
          <a:p>
            <a:r>
              <a:rPr lang="en-US" smtClean="0"/>
              <a:t>Click to edit Master title style</a:t>
            </a:r>
            <a:endParaRPr lang="en-US" dirty="0"/>
          </a:p>
        </p:txBody>
      </p:sp>
      <p:sp>
        <p:nvSpPr>
          <p:cNvPr id="6" name="Text Placeholder 5"/>
          <p:cNvSpPr>
            <a:spLocks noGrp="1"/>
          </p:cNvSpPr>
          <p:nvPr>
            <p:ph type="body" sz="quarter" idx="11"/>
          </p:nvPr>
        </p:nvSpPr>
        <p:spPr>
          <a:xfrm>
            <a:off x="520700" y="1447800"/>
            <a:ext cx="5394960" cy="2462213"/>
          </a:xfrm>
        </p:spPr>
        <p:txBody>
          <a:bodyPr/>
          <a:lstStyle>
            <a:lvl1pPr marL="0" indent="0">
              <a:spcBef>
                <a:spcPts val="1200"/>
              </a:spcBef>
              <a:buNone/>
              <a:defRPr sz="4000">
                <a:gradFill>
                  <a:gsLst>
                    <a:gs pos="1000">
                      <a:schemeClr val="bg2"/>
                    </a:gs>
                    <a:gs pos="98000">
                      <a:schemeClr val="bg2"/>
                    </a:gs>
                  </a:gsLst>
                  <a:lin ang="5400000" scaled="0"/>
                </a:gradFill>
                <a:latin typeface="+mj-lt"/>
              </a:defRPr>
            </a:lvl1pPr>
            <a:lvl2pPr marL="0" indent="0">
              <a:buNone/>
              <a:defRPr sz="2000">
                <a:gradFill>
                  <a:gsLst>
                    <a:gs pos="1000">
                      <a:schemeClr val="bg2"/>
                    </a:gs>
                    <a:gs pos="98000">
                      <a:schemeClr val="bg2"/>
                    </a:gs>
                  </a:gsLst>
                  <a:lin ang="5400000" scaled="0"/>
                </a:gradFill>
              </a:defRPr>
            </a:lvl2pPr>
            <a:lvl3pPr marL="233363" indent="0">
              <a:buNone/>
              <a:defRPr sz="2000">
                <a:gradFill>
                  <a:gsLst>
                    <a:gs pos="1000">
                      <a:schemeClr val="bg2"/>
                    </a:gs>
                    <a:gs pos="98000">
                      <a:schemeClr val="bg2"/>
                    </a:gs>
                  </a:gsLst>
                  <a:lin ang="5400000" scaled="0"/>
                </a:gradFill>
              </a:defRPr>
            </a:lvl3pPr>
            <a:lvl4pPr marL="457200" indent="0">
              <a:buNone/>
              <a:defRPr sz="2000">
                <a:gradFill>
                  <a:gsLst>
                    <a:gs pos="1000">
                      <a:schemeClr val="bg2"/>
                    </a:gs>
                    <a:gs pos="98000">
                      <a:schemeClr val="bg2"/>
                    </a:gs>
                  </a:gsLst>
                  <a:lin ang="5400000" scaled="0"/>
                </a:gradFill>
              </a:defRPr>
            </a:lvl4pPr>
            <a:lvl5pPr marL="693738" indent="0">
              <a:buNone/>
              <a:defRPr sz="2000">
                <a:gradFill>
                  <a:gsLst>
                    <a:gs pos="1000">
                      <a:schemeClr val="bg2"/>
                    </a:gs>
                    <a:gs pos="98000">
                      <a:schemeClr val="bg2"/>
                    </a:gs>
                  </a:gsLst>
                  <a:lin ang="54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8"/>
          <p:cNvSpPr>
            <a:spLocks noGrp="1"/>
          </p:cNvSpPr>
          <p:nvPr>
            <p:ph type="body" sz="quarter" idx="12"/>
          </p:nvPr>
        </p:nvSpPr>
        <p:spPr>
          <a:xfrm>
            <a:off x="6277928" y="1447800"/>
            <a:ext cx="5394960" cy="2462213"/>
          </a:xfrm>
        </p:spPr>
        <p:txBody>
          <a:bodyPr/>
          <a:lstStyle>
            <a:lvl1pPr marL="0" indent="0">
              <a:spcBef>
                <a:spcPts val="1200"/>
              </a:spcBef>
              <a:buNone/>
              <a:defRPr lang="en-US" sz="4000" kern="1200" spc="-70" baseline="0" dirty="0" smtClean="0">
                <a:gradFill>
                  <a:gsLst>
                    <a:gs pos="1000">
                      <a:schemeClr val="bg2"/>
                    </a:gs>
                    <a:gs pos="98000">
                      <a:schemeClr val="bg2"/>
                    </a:gs>
                  </a:gsLst>
                  <a:lin ang="5400000" scaled="0"/>
                </a:gradFill>
                <a:latin typeface="+mj-lt"/>
                <a:ea typeface="+mn-ea"/>
                <a:cs typeface="+mn-cs"/>
              </a:defRPr>
            </a:lvl1pPr>
            <a:lvl2pPr marL="3175" marR="0" indent="0" algn="l" defTabSz="914363" rtl="0" eaLnBrk="1" fontAlgn="auto" latinLnBrk="0" hangingPunct="1">
              <a:lnSpc>
                <a:spcPct val="90000"/>
              </a:lnSpc>
              <a:spcBef>
                <a:spcPct val="20000"/>
              </a:spcBef>
              <a:spcAft>
                <a:spcPts val="0"/>
              </a:spcAft>
              <a:buClrTx/>
              <a:buSzPct val="90000"/>
              <a:buFont typeface="Arial" pitchFamily="34" charset="0"/>
              <a:buNone/>
              <a:tabLst/>
              <a:defRPr lang="en-US" sz="2000" kern="1200" spc="-70" baseline="0" dirty="0" smtClean="0">
                <a:gradFill>
                  <a:gsLst>
                    <a:gs pos="1000">
                      <a:schemeClr val="bg2"/>
                    </a:gs>
                    <a:gs pos="98000">
                      <a:schemeClr val="bg2"/>
                    </a:gs>
                  </a:gsLst>
                  <a:lin ang="5400000" scaled="0"/>
                </a:gradFill>
                <a:latin typeface="+mn-lt"/>
                <a:ea typeface="+mn-ea"/>
                <a:cs typeface="+mn-cs"/>
              </a:defRPr>
            </a:lvl2pPr>
            <a:lvl3pPr marL="233363" marR="0" indent="0" algn="l" defTabSz="914363" rtl="0" eaLnBrk="1" fontAlgn="auto" latinLnBrk="0" hangingPunct="1">
              <a:lnSpc>
                <a:spcPct val="90000"/>
              </a:lnSpc>
              <a:spcBef>
                <a:spcPct val="20000"/>
              </a:spcBef>
              <a:spcAft>
                <a:spcPts val="0"/>
              </a:spcAft>
              <a:buClrTx/>
              <a:buSzPct val="90000"/>
              <a:buFont typeface="Arial" pitchFamily="34" charset="0"/>
              <a:buNone/>
              <a:tabLst/>
              <a:defRPr lang="en-US" sz="2000" kern="1200" spc="-70" baseline="0" dirty="0" smtClean="0">
                <a:gradFill>
                  <a:gsLst>
                    <a:gs pos="1000">
                      <a:schemeClr val="bg2"/>
                    </a:gs>
                    <a:gs pos="98000">
                      <a:schemeClr val="bg2"/>
                    </a:gs>
                  </a:gsLst>
                  <a:lin ang="5400000" scaled="0"/>
                </a:gradFill>
                <a:latin typeface="+mn-lt"/>
                <a:ea typeface="+mn-ea"/>
                <a:cs typeface="+mn-cs"/>
              </a:defRPr>
            </a:lvl3pPr>
            <a:lvl4pPr marL="460375" marR="0" indent="0" algn="l" defTabSz="914363" rtl="0" eaLnBrk="1" fontAlgn="auto" latinLnBrk="0" hangingPunct="1">
              <a:lnSpc>
                <a:spcPct val="90000"/>
              </a:lnSpc>
              <a:spcBef>
                <a:spcPct val="20000"/>
              </a:spcBef>
              <a:spcAft>
                <a:spcPts val="0"/>
              </a:spcAft>
              <a:buClrTx/>
              <a:buSzPct val="90000"/>
              <a:buFont typeface="Arial" pitchFamily="34" charset="0"/>
              <a:buNone/>
              <a:tabLst/>
              <a:defRPr lang="en-US" sz="2000" kern="1200" spc="-70" baseline="0" dirty="0" smtClean="0">
                <a:gradFill>
                  <a:gsLst>
                    <a:gs pos="1000">
                      <a:schemeClr val="bg2"/>
                    </a:gs>
                    <a:gs pos="98000">
                      <a:schemeClr val="bg2"/>
                    </a:gs>
                  </a:gsLst>
                  <a:lin ang="5400000" scaled="0"/>
                </a:gradFill>
                <a:latin typeface="+mn-lt"/>
                <a:ea typeface="+mn-ea"/>
                <a:cs typeface="+mn-cs"/>
              </a:defRPr>
            </a:lvl4pPr>
            <a:lvl5pPr marL="687388" marR="0" indent="0" algn="l" defTabSz="914363" rtl="0" eaLnBrk="1" fontAlgn="auto" latinLnBrk="0" hangingPunct="1">
              <a:lnSpc>
                <a:spcPct val="90000"/>
              </a:lnSpc>
              <a:spcBef>
                <a:spcPct val="20000"/>
              </a:spcBef>
              <a:spcAft>
                <a:spcPts val="0"/>
              </a:spcAft>
              <a:buClrTx/>
              <a:buSzPct val="90000"/>
              <a:buFont typeface="Arial" pitchFamily="34" charset="0"/>
              <a:buNone/>
              <a:tabLst/>
              <a:defRPr lang="en-US" sz="2000" kern="1200" spc="-70" baseline="0" dirty="0">
                <a:gradFill>
                  <a:gsLst>
                    <a:gs pos="1000">
                      <a:schemeClr val="bg2"/>
                    </a:gs>
                    <a:gs pos="98000">
                      <a:schemeClr val="bg2"/>
                    </a:gs>
                  </a:gsLst>
                  <a:lin ang="5400000" scaled="0"/>
                </a:gradFill>
                <a:latin typeface="+mn-lt"/>
                <a:ea typeface="+mn-ea"/>
                <a:cs typeface="+mn-cs"/>
              </a:defRPr>
            </a:lvl5pPr>
          </a:lstStyle>
          <a:p>
            <a:pPr marL="0" marR="0" lvl="0"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Click to edit Master text styles</a:t>
            </a:r>
          </a:p>
          <a:p>
            <a:pPr marL="0" marR="0" lvl="1"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Second level</a:t>
            </a:r>
          </a:p>
          <a:p>
            <a:pPr marL="0" marR="0" lvl="2"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Third level</a:t>
            </a:r>
          </a:p>
          <a:p>
            <a:pPr marL="0" marR="0" lvl="3"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Fourth level</a:t>
            </a:r>
          </a:p>
          <a:p>
            <a:pPr marL="0" marR="0" lvl="4" indent="0" algn="l" defTabSz="914363" rtl="0" eaLnBrk="1" fontAlgn="auto" latinLnBrk="0" hangingPunct="1">
              <a:lnSpc>
                <a:spcPct val="90000"/>
              </a:lnSpc>
              <a:spcBef>
                <a:spcPct val="20000"/>
              </a:spcBef>
              <a:spcAft>
                <a:spcPts val="0"/>
              </a:spcAft>
              <a:buClrTx/>
              <a:buSzPct val="90000"/>
              <a:buFont typeface="Arial" pitchFamily="34" charset="0"/>
              <a:buNone/>
              <a:tabLst/>
            </a:pPr>
            <a:r>
              <a:rPr lang="en-US" smtClean="0"/>
              <a:t>Fifth level</a:t>
            </a:r>
            <a:endParaRPr lang="en-US" dirty="0"/>
          </a:p>
        </p:txBody>
      </p:sp>
      <p:sp>
        <p:nvSpPr>
          <p:cNvPr id="7" name="Slide Number Placeholder 9"/>
          <p:cNvSpPr>
            <a:spLocks noGrp="1"/>
          </p:cNvSpPr>
          <p:nvPr>
            <p:ph type="sldNum" sz="quarter" idx="13"/>
          </p:nvPr>
        </p:nvSpPr>
        <p:spPr>
          <a:xfrm>
            <a:off x="520700" y="6399557"/>
            <a:ext cx="560686" cy="219456"/>
          </a:xfrm>
          <a:prstGeom prst="rect">
            <a:avLst/>
          </a:prstGeom>
        </p:spPr>
        <p:txBody>
          <a:bodyPr lIns="121899" tIns="60949" rIns="121899" bIns="60949" anchor="ctr"/>
          <a:lstStyle>
            <a:lvl1pPr algn="l">
              <a:defRPr sz="1600">
                <a:gradFill>
                  <a:gsLst>
                    <a:gs pos="100000">
                      <a:schemeClr val="bg2"/>
                    </a:gs>
                    <a:gs pos="0">
                      <a:schemeClr val="bg2"/>
                    </a:gs>
                  </a:gsLst>
                  <a:lin ang="5400000" scaled="0"/>
                </a:gradFill>
              </a:defRPr>
            </a:lvl1pPr>
          </a:lstStyle>
          <a:p>
            <a:fld id="{727B4C2D-45E2-4621-8491-2995EB46A674}" type="slidenum">
              <a:rPr lang="en-US" smtClean="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8252" y="6100346"/>
            <a:ext cx="2164583" cy="749808"/>
          </a:xfrm>
          <a:prstGeom prst="rect">
            <a:avLst/>
          </a:prstGeom>
        </p:spPr>
      </p:pic>
    </p:spTree>
    <p:extLst>
      <p:ext uri="{BB962C8B-B14F-4D97-AF65-F5344CB8AC3E}">
        <p14:creationId xmlns:p14="http://schemas.microsoft.com/office/powerpoint/2010/main" val="2666843519"/>
      </p:ext>
    </p:extLst>
  </p:cSld>
  <p:clrMapOvr>
    <a:masterClrMapping/>
  </p:clrMapOvr>
  <p:transition xmlns:p14="http://schemas.microsoft.com/office/powerpoint/2010/mai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2-Content w/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gradFill>
                  <a:gsLst>
                    <a:gs pos="1250">
                      <a:schemeClr val="tx2"/>
                    </a:gs>
                    <a:gs pos="100000">
                      <a:schemeClr val="tx2"/>
                    </a:gs>
                  </a:gsLst>
                  <a:lin ang="5400000" scaled="0"/>
                </a:gradFill>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520700" y="1447800"/>
            <a:ext cx="5394960" cy="2351413"/>
          </a:xfrm>
        </p:spPr>
        <p:txBody>
          <a:bodyPr>
            <a:spAutoFit/>
          </a:bodyPr>
          <a:lstStyle>
            <a:lvl1pPr marL="292100" indent="-292100">
              <a:spcBef>
                <a:spcPts val="1200"/>
              </a:spcBef>
              <a:buClr>
                <a:schemeClr val="bg2"/>
              </a:buClr>
              <a:buSzPct val="100000"/>
              <a:buFont typeface="Wingdings" pitchFamily="2" charset="2"/>
              <a:buChar char=""/>
              <a:defRPr lang="en-US" sz="3600" kern="1200" spc="-70" baseline="0" dirty="0" smtClean="0">
                <a:gradFill>
                  <a:gsLst>
                    <a:gs pos="1250">
                      <a:schemeClr val="bg2"/>
                    </a:gs>
                    <a:gs pos="100000">
                      <a:schemeClr val="bg2"/>
                    </a:gs>
                  </a:gsLst>
                  <a:lin ang="5400000" scaled="0"/>
                </a:gradFill>
                <a:latin typeface="+mj-lt"/>
                <a:ea typeface="+mn-ea"/>
                <a:cs typeface="+mn-cs"/>
              </a:defRPr>
            </a:lvl1pPr>
            <a:lvl2pPr marL="520700" indent="-228600">
              <a:defRPr sz="2000"/>
            </a:lvl2pPr>
            <a:lvl3pPr marL="685800" indent="-165100">
              <a:tabLst/>
              <a:defRPr sz="2000"/>
            </a:lvl3pPr>
            <a:lvl4pPr marL="863600" indent="-177800">
              <a:defRPr/>
            </a:lvl4pPr>
            <a:lvl5pPr marL="1028700" indent="-165100">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1"/>
          </p:nvPr>
        </p:nvSpPr>
        <p:spPr>
          <a:xfrm>
            <a:off x="6277928" y="1447800"/>
            <a:ext cx="5394960" cy="2351413"/>
          </a:xfrm>
        </p:spPr>
        <p:txBody>
          <a:bodyPr>
            <a:spAutoFit/>
          </a:bodyPr>
          <a:lstStyle>
            <a:lvl1pPr marL="339725" indent="-339725">
              <a:spcBef>
                <a:spcPts val="1200"/>
              </a:spcBef>
              <a:buClr>
                <a:schemeClr val="bg2"/>
              </a:buClr>
              <a:buFont typeface="Arial" pitchFamily="34" charset="0"/>
              <a:buChar char="•"/>
              <a:defRPr lang="en-US" sz="3600" kern="1200" spc="-70" baseline="0" dirty="0" smtClean="0">
                <a:gradFill>
                  <a:gsLst>
                    <a:gs pos="1250">
                      <a:schemeClr val="bg2"/>
                    </a:gs>
                    <a:gs pos="100000">
                      <a:schemeClr val="bg2"/>
                    </a:gs>
                  </a:gsLst>
                  <a:lin ang="5400000" scaled="0"/>
                </a:gradFill>
                <a:latin typeface="+mj-lt"/>
                <a:ea typeface="+mn-ea"/>
                <a:cs typeface="+mn-cs"/>
              </a:defRPr>
            </a:lvl1pPr>
            <a:lvl2pPr marL="635000" indent="-342900">
              <a:defRPr lang="en-US" sz="2000" kern="1200" spc="0" baseline="0" dirty="0" smtClean="0">
                <a:gradFill>
                  <a:gsLst>
                    <a:gs pos="1250">
                      <a:schemeClr val="bg2"/>
                    </a:gs>
                    <a:gs pos="100000">
                      <a:schemeClr val="bg2"/>
                    </a:gs>
                  </a:gsLst>
                  <a:lin ang="5400000" scaled="0"/>
                </a:gradFill>
                <a:latin typeface="+mn-lt"/>
                <a:ea typeface="+mn-ea"/>
                <a:cs typeface="+mn-cs"/>
              </a:defRPr>
            </a:lvl2pPr>
            <a:lvl3pPr marL="863600" indent="-342900">
              <a:defRPr lang="en-US" sz="2000" kern="1200" spc="0" baseline="0" dirty="0" smtClean="0">
                <a:gradFill>
                  <a:gsLst>
                    <a:gs pos="1250">
                      <a:schemeClr val="bg2"/>
                    </a:gs>
                    <a:gs pos="100000">
                      <a:schemeClr val="bg2"/>
                    </a:gs>
                  </a:gsLst>
                  <a:lin ang="5400000" scaled="0"/>
                </a:gradFill>
                <a:latin typeface="+mn-lt"/>
                <a:ea typeface="+mn-ea"/>
                <a:cs typeface="+mn-cs"/>
              </a:defRPr>
            </a:lvl3pPr>
            <a:lvl4pPr marL="1028700" indent="-342900">
              <a:defRPr lang="en-US" sz="2000" kern="1200" spc="0" baseline="0" dirty="0" smtClean="0">
                <a:gradFill>
                  <a:gsLst>
                    <a:gs pos="1250">
                      <a:schemeClr val="bg2"/>
                    </a:gs>
                    <a:gs pos="100000">
                      <a:schemeClr val="bg2"/>
                    </a:gs>
                  </a:gsLst>
                  <a:lin ang="5400000" scaled="0"/>
                </a:gradFill>
                <a:latin typeface="+mn-lt"/>
                <a:ea typeface="+mn-ea"/>
                <a:cs typeface="+mn-cs"/>
              </a:defRPr>
            </a:lvl4pPr>
            <a:lvl5pPr marL="1206500" indent="-342900">
              <a:defRPr lang="en-US" sz="2000" kern="1200" spc="0" baseline="0" dirty="0">
                <a:gradFill>
                  <a:gsLst>
                    <a:gs pos="1250">
                      <a:schemeClr val="bg2"/>
                    </a:gs>
                    <a:gs pos="100000">
                      <a:schemeClr val="bg2"/>
                    </a:gs>
                  </a:gsLst>
                  <a:lin ang="5400000" scaled="0"/>
                </a:gradFill>
                <a:latin typeface="+mn-lt"/>
                <a:ea typeface="+mn-ea"/>
                <a:cs typeface="+mn-cs"/>
              </a:defRPr>
            </a:lvl5pPr>
          </a:lstStyle>
          <a:p>
            <a:pPr marL="292100" marR="0" lvl="0" indent="-292100" algn="l" defTabSz="914363" rtl="0" eaLnBrk="1" fontAlgn="auto" latinLnBrk="0" hangingPunct="1">
              <a:lnSpc>
                <a:spcPct val="90000"/>
              </a:lnSpc>
              <a:spcBef>
                <a:spcPts val="1200"/>
              </a:spcBef>
              <a:spcAft>
                <a:spcPts val="0"/>
              </a:spcAft>
              <a:buClr>
                <a:schemeClr val="bg2"/>
              </a:buClr>
              <a:buSzPct val="100000"/>
              <a:buFont typeface="Wingdings" pitchFamily="2" charset="2"/>
              <a:buChar char=""/>
              <a:tabLst/>
            </a:pPr>
            <a:r>
              <a:rPr lang="en-US" smtClean="0"/>
              <a:t>Click to edit Master text styles</a:t>
            </a:r>
          </a:p>
          <a:p>
            <a:pPr marL="292100" marR="0" lvl="1" indent="-292100" algn="l" defTabSz="914363" rtl="0" eaLnBrk="1" fontAlgn="auto" latinLnBrk="0" hangingPunct="1">
              <a:lnSpc>
                <a:spcPct val="90000"/>
              </a:lnSpc>
              <a:spcBef>
                <a:spcPts val="1200"/>
              </a:spcBef>
              <a:spcAft>
                <a:spcPts val="0"/>
              </a:spcAft>
              <a:buClr>
                <a:schemeClr val="bg2"/>
              </a:buClr>
              <a:buSzPct val="100000"/>
              <a:buFont typeface="Wingdings" pitchFamily="2" charset="2"/>
              <a:buChar char=""/>
              <a:tabLst/>
            </a:pPr>
            <a:r>
              <a:rPr lang="en-US" smtClean="0"/>
              <a:t>Second level</a:t>
            </a:r>
          </a:p>
          <a:p>
            <a:pPr marL="292100" marR="0" lvl="2" indent="-292100" algn="l" defTabSz="914363" rtl="0" eaLnBrk="1" fontAlgn="auto" latinLnBrk="0" hangingPunct="1">
              <a:lnSpc>
                <a:spcPct val="90000"/>
              </a:lnSpc>
              <a:spcBef>
                <a:spcPts val="1200"/>
              </a:spcBef>
              <a:spcAft>
                <a:spcPts val="0"/>
              </a:spcAft>
              <a:buClr>
                <a:schemeClr val="bg2"/>
              </a:buClr>
              <a:buSzPct val="100000"/>
              <a:buFont typeface="Wingdings" pitchFamily="2" charset="2"/>
              <a:buChar char=""/>
              <a:tabLst/>
            </a:pPr>
            <a:r>
              <a:rPr lang="en-US" smtClean="0"/>
              <a:t>Third level</a:t>
            </a:r>
          </a:p>
          <a:p>
            <a:pPr marL="292100" marR="0" lvl="3" indent="-292100" algn="l" defTabSz="914363" rtl="0" eaLnBrk="1" fontAlgn="auto" latinLnBrk="0" hangingPunct="1">
              <a:lnSpc>
                <a:spcPct val="90000"/>
              </a:lnSpc>
              <a:spcBef>
                <a:spcPts val="1200"/>
              </a:spcBef>
              <a:spcAft>
                <a:spcPts val="0"/>
              </a:spcAft>
              <a:buClr>
                <a:schemeClr val="bg2"/>
              </a:buClr>
              <a:buSzPct val="100000"/>
              <a:buFont typeface="Wingdings" pitchFamily="2" charset="2"/>
              <a:buChar char=""/>
              <a:tabLst/>
            </a:pPr>
            <a:r>
              <a:rPr lang="en-US" smtClean="0"/>
              <a:t>Fourth level</a:t>
            </a:r>
          </a:p>
          <a:p>
            <a:pPr marL="292100" marR="0" lvl="4" indent="-292100" algn="l" defTabSz="914363" rtl="0" eaLnBrk="1" fontAlgn="auto" latinLnBrk="0" hangingPunct="1">
              <a:lnSpc>
                <a:spcPct val="90000"/>
              </a:lnSpc>
              <a:spcBef>
                <a:spcPts val="1200"/>
              </a:spcBef>
              <a:spcAft>
                <a:spcPts val="0"/>
              </a:spcAft>
              <a:buClr>
                <a:schemeClr val="bg2"/>
              </a:buClr>
              <a:buSzPct val="100000"/>
              <a:buFont typeface="Wingdings" pitchFamily="2" charset="2"/>
              <a:buChar char=""/>
              <a:tabLst/>
            </a:pPr>
            <a:r>
              <a:rPr lang="en-US" smtClean="0"/>
              <a:t>Fifth level</a:t>
            </a:r>
            <a:endParaRPr lang="en-US" dirty="0"/>
          </a:p>
        </p:txBody>
      </p:sp>
      <p:sp>
        <p:nvSpPr>
          <p:cNvPr id="6" name="Slide Number Placeholder 9"/>
          <p:cNvSpPr>
            <a:spLocks noGrp="1"/>
          </p:cNvSpPr>
          <p:nvPr>
            <p:ph type="sldNum" sz="quarter" idx="12"/>
          </p:nvPr>
        </p:nvSpPr>
        <p:spPr>
          <a:xfrm>
            <a:off x="520700" y="6399557"/>
            <a:ext cx="560686" cy="219456"/>
          </a:xfrm>
          <a:prstGeom prst="rect">
            <a:avLst/>
          </a:prstGeom>
        </p:spPr>
        <p:txBody>
          <a:bodyPr lIns="121899" tIns="60949" rIns="121899" bIns="60949" anchor="ctr"/>
          <a:lstStyle>
            <a:lvl1pPr algn="l">
              <a:defRPr sz="1600">
                <a:gradFill>
                  <a:gsLst>
                    <a:gs pos="100000">
                      <a:schemeClr val="bg2"/>
                    </a:gs>
                    <a:gs pos="0">
                      <a:schemeClr val="bg2"/>
                    </a:gs>
                  </a:gsLst>
                  <a:lin ang="5400000" scaled="0"/>
                </a:gradFill>
              </a:defRPr>
            </a:lvl1pPr>
          </a:lstStyle>
          <a:p>
            <a:fld id="{727B4C2D-45E2-4621-8491-2995EB46A674}" type="slidenum">
              <a:rPr lang="en-US" smtClean="0"/>
              <a:pPr/>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8252" y="6100346"/>
            <a:ext cx="2164583" cy="749808"/>
          </a:xfrm>
          <a:prstGeom prst="rect">
            <a:avLst/>
          </a:prstGeom>
        </p:spPr>
      </p:pic>
    </p:spTree>
    <p:extLst>
      <p:ext uri="{BB962C8B-B14F-4D97-AF65-F5344CB8AC3E}">
        <p14:creationId xmlns:p14="http://schemas.microsoft.com/office/powerpoint/2010/main" val="429362577"/>
      </p:ext>
    </p:extLst>
  </p:cSld>
  <p:clrMapOvr>
    <a:masterClrMapping/>
  </p:clrMapOvr>
  <p:transition xmlns:p14="http://schemas.microsoft.com/office/powerpoint/2010/main">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32.xml"/><Relationship Id="rId12" Type="http://schemas.openxmlformats.org/officeDocument/2006/relationships/slideLayout" Target="../slideLayouts/slideLayout33.xml"/><Relationship Id="rId13" Type="http://schemas.openxmlformats.org/officeDocument/2006/relationships/theme" Target="../theme/theme2.xml"/><Relationship Id="rId1" Type="http://schemas.openxmlformats.org/officeDocument/2006/relationships/slideLayout" Target="../slideLayouts/slideLayout22.xml"/><Relationship Id="rId2" Type="http://schemas.openxmlformats.org/officeDocument/2006/relationships/slideLayout" Target="../slideLayouts/slideLayout23.xml"/><Relationship Id="rId3" Type="http://schemas.openxmlformats.org/officeDocument/2006/relationships/slideLayout" Target="../slideLayouts/slideLayout24.xml"/><Relationship Id="rId4" Type="http://schemas.openxmlformats.org/officeDocument/2006/relationships/slideLayout" Target="../slideLayouts/slideLayout25.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 Id="rId9" Type="http://schemas.openxmlformats.org/officeDocument/2006/relationships/slideLayout" Target="../slideLayouts/slideLayout30.xml"/><Relationship Id="rId10"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112" y="228600"/>
            <a:ext cx="11149013" cy="747897"/>
          </a:xfrm>
          <a:prstGeom prst="rect">
            <a:avLst/>
          </a:prstGeom>
        </p:spPr>
        <p:txBody>
          <a:bodyPr vert="horz" wrap="square" lIns="0" tIns="0" rIns="0" bIns="0" rtlCol="0" anchor="t">
            <a:noAutofit/>
          </a:bodyPr>
          <a:lstStyle/>
          <a:p>
            <a:r>
              <a:rPr lang="en-US" smtClean="0"/>
              <a:t>Click to edit Master title style</a:t>
            </a:r>
            <a:endParaRPr lang="en-US" dirty="0"/>
          </a:p>
        </p:txBody>
      </p:sp>
      <p:sp>
        <p:nvSpPr>
          <p:cNvPr id="4" name="Text Placeholder 3"/>
          <p:cNvSpPr>
            <a:spLocks noGrp="1"/>
          </p:cNvSpPr>
          <p:nvPr>
            <p:ph type="body" idx="1"/>
          </p:nvPr>
        </p:nvSpPr>
        <p:spPr>
          <a:xfrm>
            <a:off x="520700" y="1447800"/>
            <a:ext cx="11152188" cy="2055947"/>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790270825"/>
      </p:ext>
    </p:extLst>
  </p:cSld>
  <p:clrMap bg1="lt1" tx1="dk1" bg2="lt2" tx2="dk2" accent1="accent1" accent2="accent2" accent3="accent3" accent4="accent4" accent5="accent5" accent6="accent6" hlink="hlink" folHlink="folHlink"/>
  <p:sldLayoutIdLst>
    <p:sldLayoutId id="2147484083" r:id="rId1"/>
    <p:sldLayoutId id="2147484084" r:id="rId2"/>
    <p:sldLayoutId id="2147484085" r:id="rId3"/>
    <p:sldLayoutId id="2147484087" r:id="rId4"/>
    <p:sldLayoutId id="2147484088" r:id="rId5"/>
    <p:sldLayoutId id="2147484086" r:id="rId6"/>
    <p:sldLayoutId id="2147484090" r:id="rId7"/>
    <p:sldLayoutId id="2147484091" r:id="rId8"/>
    <p:sldLayoutId id="2147484089" r:id="rId9"/>
    <p:sldLayoutId id="2147484119" r:id="rId10"/>
    <p:sldLayoutId id="2147484116" r:id="rId11"/>
    <p:sldLayoutId id="2147484117" r:id="rId12"/>
    <p:sldLayoutId id="2147484140" r:id="rId13"/>
    <p:sldLayoutId id="2147484141" r:id="rId14"/>
    <p:sldLayoutId id="2147484142" r:id="rId15"/>
    <p:sldLayoutId id="2147484143" r:id="rId16"/>
    <p:sldLayoutId id="2147484092" r:id="rId17"/>
    <p:sldLayoutId id="2147484093" r:id="rId18"/>
    <p:sldLayoutId id="2147484094" r:id="rId19"/>
    <p:sldLayoutId id="2147484096" r:id="rId20"/>
    <p:sldLayoutId id="2147484205" r:id="rId21"/>
  </p:sldLayoutIdLst>
  <p:transition xmlns:p14="http://schemas.microsoft.com/office/powerpoint/2010/main">
    <p:fade/>
  </p:transition>
  <p:timing>
    <p:tnLst>
      <p:par>
        <p:cTn xmlns:p14="http://schemas.microsoft.com/office/powerpoint/2010/main" id="1" dur="indefinite" restart="never" nodeType="tmRoot"/>
      </p:par>
    </p:tnLst>
  </p:timing>
  <p:hf sldNum="0" hdr="0" ftr="0" dt="0"/>
  <p:txStyles>
    <p:titleStyle>
      <a:lvl1pPr algn="l" defTabSz="914363" rtl="0" eaLnBrk="1" latinLnBrk="0" hangingPunct="1">
        <a:lnSpc>
          <a:spcPct val="90000"/>
        </a:lnSpc>
        <a:spcBef>
          <a:spcPct val="0"/>
        </a:spcBef>
        <a:buNone/>
        <a:defRPr lang="en-US" sz="5400" b="0" kern="1200" cap="none" spc="-100" baseline="0" dirty="0" smtClean="0">
          <a:ln w="3175">
            <a:noFill/>
          </a:ln>
          <a:gradFill>
            <a:gsLst>
              <a:gs pos="1250">
                <a:schemeClr val="tx2"/>
              </a:gs>
              <a:gs pos="100000">
                <a:schemeClr val="tx2"/>
              </a:gs>
            </a:gsLst>
            <a:lin ang="5400000" scaled="0"/>
          </a:gradFill>
          <a:effectLst/>
          <a:latin typeface="+mj-lt"/>
          <a:ea typeface="+mn-ea"/>
          <a:cs typeface="Arial" charset="0"/>
        </a:defRPr>
      </a:lvl1pPr>
    </p:titleStyle>
    <p:bodyStyle>
      <a:lvl1pPr marL="339725" marR="0" indent="-339725" algn="l" defTabSz="914363" rtl="0" eaLnBrk="1" fontAlgn="auto" latinLnBrk="0" hangingPunct="1">
        <a:lnSpc>
          <a:spcPct val="90000"/>
        </a:lnSpc>
        <a:spcBef>
          <a:spcPct val="20000"/>
        </a:spcBef>
        <a:spcAft>
          <a:spcPts val="0"/>
        </a:spcAft>
        <a:buClrTx/>
        <a:buSzPct val="80000"/>
        <a:buFont typeface="Arial" pitchFamily="34" charset="0"/>
        <a:buChar char="•"/>
        <a:tabLst/>
        <a:defRPr sz="3600" kern="1200" spc="-70" baseline="0">
          <a:gradFill>
            <a:gsLst>
              <a:gs pos="1250">
                <a:schemeClr val="bg2"/>
              </a:gs>
              <a:gs pos="100000">
                <a:schemeClr val="bg2"/>
              </a:gs>
            </a:gsLst>
            <a:lin ang="5400000" scaled="0"/>
          </a:gradFill>
          <a:latin typeface="+mj-lt"/>
          <a:ea typeface="+mn-ea"/>
          <a:cs typeface="+mn-cs"/>
        </a:defRPr>
      </a:lvl1pPr>
      <a:lvl2pPr marL="573088" marR="0" indent="-233363" algn="l" defTabSz="914363" rtl="0" eaLnBrk="1" fontAlgn="auto" latinLnBrk="0" hangingPunct="1">
        <a:lnSpc>
          <a:spcPct val="90000"/>
        </a:lnSpc>
        <a:spcBef>
          <a:spcPct val="20000"/>
        </a:spcBef>
        <a:spcAft>
          <a:spcPts val="0"/>
        </a:spcAft>
        <a:buClrTx/>
        <a:buSzPct val="90000"/>
        <a:buFont typeface="Wingdings" pitchFamily="2" charset="2"/>
        <a:buChar char=""/>
        <a:tabLst/>
        <a:defRPr sz="2400" kern="1200" spc="0" baseline="0">
          <a:gradFill>
            <a:gsLst>
              <a:gs pos="1250">
                <a:schemeClr val="bg2"/>
              </a:gs>
              <a:gs pos="100000">
                <a:schemeClr val="bg2"/>
              </a:gs>
            </a:gsLst>
            <a:lin ang="5400000" scaled="0"/>
          </a:gradFill>
          <a:latin typeface="+mn-lt"/>
          <a:ea typeface="+mn-ea"/>
          <a:cs typeface="+mn-cs"/>
        </a:defRPr>
      </a:lvl2pPr>
      <a:lvl3pPr marL="798513" marR="0" indent="-225425" algn="l" defTabSz="914363" rtl="0" eaLnBrk="1" fontAlgn="auto" latinLnBrk="0" hangingPunct="1">
        <a:lnSpc>
          <a:spcPct val="90000"/>
        </a:lnSpc>
        <a:spcBef>
          <a:spcPct val="20000"/>
        </a:spcBef>
        <a:spcAft>
          <a:spcPts val="0"/>
        </a:spcAft>
        <a:buClrTx/>
        <a:buSzPct val="90000"/>
        <a:buFont typeface="Wingdings" pitchFamily="2" charset="2"/>
        <a:buChar char=""/>
        <a:tabLst>
          <a:tab pos="798513" algn="l"/>
        </a:tabLst>
        <a:defRPr sz="2400" kern="1200" spc="0" baseline="0">
          <a:gradFill>
            <a:gsLst>
              <a:gs pos="1250">
                <a:schemeClr val="bg2"/>
              </a:gs>
              <a:gs pos="100000">
                <a:schemeClr val="bg2"/>
              </a:gs>
            </a:gsLst>
            <a:lin ang="5400000" scaled="0"/>
          </a:gradFill>
          <a:latin typeface="+mn-lt"/>
          <a:ea typeface="+mn-ea"/>
          <a:cs typeface="+mn-cs"/>
        </a:defRPr>
      </a:lvl3pPr>
      <a:lvl4pPr marL="1030288" marR="0" indent="-231775" algn="l" defTabSz="914363" rtl="0" eaLnBrk="1" fontAlgn="auto" latinLnBrk="0" hangingPunct="1">
        <a:lnSpc>
          <a:spcPct val="90000"/>
        </a:lnSpc>
        <a:spcBef>
          <a:spcPct val="20000"/>
        </a:spcBef>
        <a:spcAft>
          <a:spcPts val="0"/>
        </a:spcAft>
        <a:buClrTx/>
        <a:buSzPct val="90000"/>
        <a:buFont typeface="Wingdings" pitchFamily="2" charset="2"/>
        <a:buChar char=""/>
        <a:tabLst/>
        <a:defRPr sz="2000" kern="1200" spc="0" baseline="0">
          <a:gradFill>
            <a:gsLst>
              <a:gs pos="1250">
                <a:schemeClr val="bg2"/>
              </a:gs>
              <a:gs pos="100000">
                <a:schemeClr val="bg2"/>
              </a:gs>
            </a:gsLst>
            <a:lin ang="5400000" scaled="0"/>
          </a:gradFill>
          <a:latin typeface="+mn-lt"/>
          <a:ea typeface="+mn-ea"/>
          <a:cs typeface="+mn-cs"/>
        </a:defRPr>
      </a:lvl4pPr>
      <a:lvl5pPr marL="1255713" marR="0" indent="-225425" algn="l" defTabSz="914363" rtl="0" eaLnBrk="1" fontAlgn="auto" latinLnBrk="0" hangingPunct="1">
        <a:lnSpc>
          <a:spcPct val="90000"/>
        </a:lnSpc>
        <a:spcBef>
          <a:spcPct val="20000"/>
        </a:spcBef>
        <a:spcAft>
          <a:spcPts val="0"/>
        </a:spcAft>
        <a:buClrTx/>
        <a:buSzPct val="90000"/>
        <a:buFont typeface="Wingdings" pitchFamily="2" charset="2"/>
        <a:buChar char=""/>
        <a:tabLst>
          <a:tab pos="1255713" algn="l"/>
        </a:tabLst>
        <a:defRPr sz="2000" kern="1200" spc="0" baseline="0">
          <a:gradFill>
            <a:gsLst>
              <a:gs pos="1250">
                <a:schemeClr val="bg2"/>
              </a:gs>
              <a:gs pos="100000">
                <a:schemeClr val="bg2"/>
              </a:gs>
            </a:gsLst>
            <a:lin ang="5400000" scaled="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0702324"/>
      </p:ext>
    </p:extLst>
  </p:cSld>
  <p:clrMap bg1="dk1" tx1="lt1" bg2="dk2" tx2="lt2" accent1="accent1" accent2="accent2" accent3="accent3" accent4="accent4" accent5="accent5" accent6="accent6" hlink="hlink" folHlink="folHlink"/>
  <p:sldLayoutIdLst>
    <p:sldLayoutId id="2147484058" r:id="rId1"/>
    <p:sldLayoutId id="2147484099" r:id="rId2"/>
    <p:sldLayoutId id="2147484100" r:id="rId3"/>
    <p:sldLayoutId id="2147484101" r:id="rId4"/>
    <p:sldLayoutId id="2147484048" r:id="rId5"/>
    <p:sldLayoutId id="2147484061" r:id="rId6"/>
    <p:sldLayoutId id="2147484062" r:id="rId7"/>
    <p:sldLayoutId id="2147484097" r:id="rId8"/>
    <p:sldLayoutId id="2147484057" r:id="rId9"/>
    <p:sldLayoutId id="2147484065" r:id="rId10"/>
    <p:sldLayoutId id="2147484066" r:id="rId11"/>
    <p:sldLayoutId id="2147484098" r:id="rId12"/>
  </p:sldLayoutIdLst>
  <p:transition xmlns:p14="http://schemas.microsoft.com/office/powerpoint/2010/main">
    <p:fade/>
  </p:transition>
  <p:timing>
    <p:tnLst>
      <p:par>
        <p:cTn xmlns:p14="http://schemas.microsoft.com/office/powerpoint/2010/main" id="1" dur="indefinite" restart="never" nodeType="tmRoot"/>
      </p:par>
    </p:tnLst>
  </p:timing>
  <p:hf sldNum="0" hdr="0" ftr="0" dt="0"/>
  <p:txStyles>
    <p:titleStyle>
      <a:lvl1pPr algn="l" defTabSz="914363" rtl="0" eaLnBrk="1" latinLnBrk="0" hangingPunct="1">
        <a:lnSpc>
          <a:spcPct val="90000"/>
        </a:lnSpc>
        <a:spcBef>
          <a:spcPct val="0"/>
        </a:spcBef>
        <a:buNone/>
        <a:defRPr lang="en-US" sz="5400" b="0" kern="1200" cap="none" spc="-100" baseline="0" dirty="0" smtClean="0">
          <a:ln w="3175">
            <a:noFill/>
          </a:ln>
          <a:gradFill>
            <a:gsLst>
              <a:gs pos="1250">
                <a:schemeClr val="tx1"/>
              </a:gs>
              <a:gs pos="100000">
                <a:schemeClr val="tx1"/>
              </a:gs>
            </a:gsLst>
            <a:lin ang="5400000" scaled="0"/>
          </a:gradFill>
          <a:effectLst/>
          <a:latin typeface="+mj-lt"/>
          <a:ea typeface="+mn-ea"/>
          <a:cs typeface="Arial" charset="0"/>
        </a:defRPr>
      </a:lvl1pPr>
    </p:titleStyle>
    <p:bodyStyle>
      <a:lvl1pPr marL="339725" marR="0" indent="-339725" algn="l" defTabSz="914363" rtl="0" eaLnBrk="1" fontAlgn="auto" latinLnBrk="0" hangingPunct="1">
        <a:lnSpc>
          <a:spcPct val="90000"/>
        </a:lnSpc>
        <a:spcBef>
          <a:spcPct val="20000"/>
        </a:spcBef>
        <a:spcAft>
          <a:spcPts val="0"/>
        </a:spcAft>
        <a:buClrTx/>
        <a:buSzPct val="90000"/>
        <a:buFont typeface="Arial" pitchFamily="34" charset="0"/>
        <a:buChar char="•"/>
        <a:tabLst/>
        <a:defRPr sz="3600" kern="1200" spc="-70" baseline="0">
          <a:gradFill>
            <a:gsLst>
              <a:gs pos="1250">
                <a:schemeClr val="tx1"/>
              </a:gs>
              <a:gs pos="100000">
                <a:schemeClr val="tx1"/>
              </a:gs>
            </a:gsLst>
            <a:lin ang="5400000" scaled="0"/>
          </a:gradFill>
          <a:latin typeface="+mj-lt"/>
          <a:ea typeface="+mn-ea"/>
          <a:cs typeface="+mn-cs"/>
        </a:defRPr>
      </a:lvl1pPr>
      <a:lvl2pPr marL="573088" marR="0" indent="-233363" algn="l" defTabSz="914363" rtl="0" eaLnBrk="1" fontAlgn="auto" latinLnBrk="0" hangingPunct="1">
        <a:lnSpc>
          <a:spcPct val="90000"/>
        </a:lnSpc>
        <a:spcBef>
          <a:spcPct val="20000"/>
        </a:spcBef>
        <a:spcAft>
          <a:spcPts val="0"/>
        </a:spcAft>
        <a:buClrTx/>
        <a:buSzPct val="90000"/>
        <a:buFont typeface="Wingdings" pitchFamily="2" charset="2"/>
        <a:buChar char=""/>
        <a:tabLst/>
        <a:defRPr sz="2400" kern="1200" spc="0" baseline="0">
          <a:gradFill>
            <a:gsLst>
              <a:gs pos="1250">
                <a:schemeClr val="tx1"/>
              </a:gs>
              <a:gs pos="100000">
                <a:schemeClr val="tx1"/>
              </a:gs>
            </a:gsLst>
            <a:lin ang="5400000" scaled="0"/>
          </a:gradFill>
          <a:latin typeface="+mn-lt"/>
          <a:ea typeface="+mn-ea"/>
          <a:cs typeface="+mn-cs"/>
        </a:defRPr>
      </a:lvl2pPr>
      <a:lvl3pPr marL="798513" marR="0" indent="-225425" algn="l" defTabSz="914363" rtl="0" eaLnBrk="1" fontAlgn="auto" latinLnBrk="0" hangingPunct="1">
        <a:lnSpc>
          <a:spcPct val="90000"/>
        </a:lnSpc>
        <a:spcBef>
          <a:spcPct val="20000"/>
        </a:spcBef>
        <a:spcAft>
          <a:spcPts val="0"/>
        </a:spcAft>
        <a:buClrTx/>
        <a:buSzPct val="90000"/>
        <a:buFont typeface="Wingdings" pitchFamily="2" charset="2"/>
        <a:buChar char=""/>
        <a:tabLst>
          <a:tab pos="798513" algn="l"/>
        </a:tabLst>
        <a:defRPr sz="2400" kern="1200" spc="0" baseline="0">
          <a:gradFill>
            <a:gsLst>
              <a:gs pos="1250">
                <a:schemeClr val="tx1"/>
              </a:gs>
              <a:gs pos="100000">
                <a:schemeClr val="tx1"/>
              </a:gs>
            </a:gsLst>
            <a:lin ang="5400000" scaled="0"/>
          </a:gradFill>
          <a:latin typeface="+mn-lt"/>
          <a:ea typeface="+mn-ea"/>
          <a:cs typeface="+mn-cs"/>
        </a:defRPr>
      </a:lvl3pPr>
      <a:lvl4pPr marL="1030288" marR="0" indent="-231775" algn="l" defTabSz="914363" rtl="0" eaLnBrk="1" fontAlgn="auto" latinLnBrk="0" hangingPunct="1">
        <a:lnSpc>
          <a:spcPct val="90000"/>
        </a:lnSpc>
        <a:spcBef>
          <a:spcPct val="20000"/>
        </a:spcBef>
        <a:spcAft>
          <a:spcPts val="0"/>
        </a:spcAft>
        <a:buClrTx/>
        <a:buSzPct val="90000"/>
        <a:buFont typeface="Wingdings" pitchFamily="2" charset="2"/>
        <a:buChar char=""/>
        <a:tabLst/>
        <a:defRPr sz="2000" kern="1200" spc="0" baseline="0">
          <a:gradFill>
            <a:gsLst>
              <a:gs pos="1250">
                <a:schemeClr val="tx1"/>
              </a:gs>
              <a:gs pos="100000">
                <a:schemeClr val="tx1"/>
              </a:gs>
            </a:gsLst>
            <a:lin ang="5400000" scaled="0"/>
          </a:gradFill>
          <a:latin typeface="+mn-lt"/>
          <a:ea typeface="+mn-ea"/>
          <a:cs typeface="+mn-cs"/>
        </a:defRPr>
      </a:lvl4pPr>
      <a:lvl5pPr marL="1255713" marR="0" indent="-225425" algn="l" defTabSz="914363" rtl="0" eaLnBrk="1" fontAlgn="auto" latinLnBrk="0" hangingPunct="1">
        <a:lnSpc>
          <a:spcPct val="90000"/>
        </a:lnSpc>
        <a:spcBef>
          <a:spcPct val="20000"/>
        </a:spcBef>
        <a:spcAft>
          <a:spcPts val="0"/>
        </a:spcAft>
        <a:buClrTx/>
        <a:buSzPct val="90000"/>
        <a:buFont typeface="Wingdings" pitchFamily="2" charset="2"/>
        <a:buChar char=""/>
        <a:tabLst>
          <a:tab pos="1255713" algn="l"/>
        </a:tabLst>
        <a:defRPr sz="2000" kern="1200" spc="0" baseline="0">
          <a:gradFill>
            <a:gsLst>
              <a:gs pos="1250">
                <a:schemeClr val="tx1"/>
              </a:gs>
              <a:gs pos="100000">
                <a:schemeClr val="tx1"/>
              </a:gs>
            </a:gsLst>
            <a:lin ang="5400000" scaled="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hyperlink" Target="http://www.claranetsoho.co.uk/microsoft-office-365-uk"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78694" y="3088370"/>
            <a:ext cx="10237787" cy="997196"/>
          </a:xfrm>
        </p:spPr>
        <p:txBody>
          <a:bodyPr/>
          <a:lstStyle/>
          <a:p>
            <a:r>
              <a:rPr lang="en-US" sz="6000" dirty="0" smtClean="0"/>
              <a:t>Why SMBs Choose Office 365 over Google Apps for Work</a:t>
            </a:r>
            <a:endParaRPr lang="en-US" sz="6000" dirty="0"/>
          </a:p>
        </p:txBody>
      </p:sp>
      <p:sp>
        <p:nvSpPr>
          <p:cNvPr id="2" name="Text Placeholder 1"/>
          <p:cNvSpPr>
            <a:spLocks noGrp="1"/>
          </p:cNvSpPr>
          <p:nvPr>
            <p:ph type="body" sz="quarter" idx="12"/>
          </p:nvPr>
        </p:nvSpPr>
        <p:spPr>
          <a:xfrm>
            <a:off x="973138" y="1754316"/>
            <a:ext cx="10237787" cy="498598"/>
          </a:xfrm>
        </p:spPr>
        <p:txBody>
          <a:bodyPr/>
          <a:lstStyle/>
          <a:p>
            <a:r>
              <a:rPr lang="en-US" dirty="0" smtClean="0"/>
              <a:t>Top 10 Reasons</a:t>
            </a:r>
            <a:endParaRPr lang="en-US" dirty="0"/>
          </a:p>
        </p:txBody>
      </p:sp>
    </p:spTree>
    <p:extLst>
      <p:ext uri="{BB962C8B-B14F-4D97-AF65-F5344CB8AC3E}">
        <p14:creationId xmlns:p14="http://schemas.microsoft.com/office/powerpoint/2010/main" val="5276658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1357085" y="1734942"/>
            <a:ext cx="5611190" cy="1222768"/>
          </a:xfrm>
          <a:prstGeom prst="rect">
            <a:avLst/>
          </a:prstGeom>
          <a:solidFill>
            <a:srgbClr val="0072C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91440" rIns="91440" bIns="91440" numCol="1" spcCol="0" rtlCol="0" fromWordArt="0" anchor="ctr" anchorCtr="0" forceAA="0" compatLnSpc="1">
            <a:prstTxWarp prst="textNoShape">
              <a:avLst/>
            </a:prstTxWarp>
            <a:noAutofit/>
          </a:bodyPr>
          <a:lstStyle/>
          <a:p>
            <a:pPr marL="57150"/>
            <a:r>
              <a:rPr lang="en-US" sz="2800" dirty="0"/>
              <a:t>No </a:t>
            </a:r>
            <a:r>
              <a:rPr lang="en-US" sz="2800" dirty="0" smtClean="0"/>
              <a:t>surprises</a:t>
            </a:r>
            <a:endParaRPr lang="en-US" sz="2800" dirty="0"/>
          </a:p>
        </p:txBody>
      </p:sp>
      <p:sp>
        <p:nvSpPr>
          <p:cNvPr id="7" name="Rectangle 6"/>
          <p:cNvSpPr/>
          <p:nvPr/>
        </p:nvSpPr>
        <p:spPr bwMode="auto">
          <a:xfrm>
            <a:off x="1362130" y="3058047"/>
            <a:ext cx="3288247" cy="1257553"/>
          </a:xfrm>
          <a:prstGeom prst="rect">
            <a:avLst/>
          </a:prstGeom>
          <a:solidFill>
            <a:srgbClr val="171A4E"/>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91440" rIns="91440" bIns="91440" numCol="1" spcCol="0" rtlCol="0" fromWordArt="0" anchor="ctr" anchorCtr="0" forceAA="0" compatLnSpc="1">
            <a:prstTxWarp prst="textNoShape">
              <a:avLst/>
            </a:prstTxWarp>
            <a:noAutofit/>
          </a:bodyPr>
          <a:lstStyle/>
          <a:p>
            <a:pPr marL="57150"/>
            <a:r>
              <a:rPr lang="en-US" sz="2800" dirty="0"/>
              <a:t>Clear </a:t>
            </a:r>
            <a:r>
              <a:rPr lang="en-US" sz="2800" dirty="0" smtClean="0"/>
              <a:t/>
            </a:r>
            <a:br>
              <a:rPr lang="en-US" sz="2800" dirty="0" smtClean="0"/>
            </a:br>
            <a:r>
              <a:rPr lang="en-US" sz="2800" dirty="0" smtClean="0"/>
              <a:t>pricing </a:t>
            </a:r>
            <a:r>
              <a:rPr lang="en-US" sz="2800" dirty="0"/>
              <a:t>plans</a:t>
            </a:r>
          </a:p>
        </p:txBody>
      </p:sp>
      <p:sp>
        <p:nvSpPr>
          <p:cNvPr id="8" name="Rectangle 7"/>
          <p:cNvSpPr/>
          <p:nvPr/>
        </p:nvSpPr>
        <p:spPr bwMode="auto">
          <a:xfrm>
            <a:off x="3963667" y="4452479"/>
            <a:ext cx="5221290" cy="1120676"/>
          </a:xfrm>
          <a:prstGeom prst="rect">
            <a:avLst/>
          </a:prstGeom>
          <a:solidFill>
            <a:srgbClr val="0072C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91440" rIns="91440" bIns="91440" numCol="1" spcCol="0" rtlCol="0" fromWordArt="0" anchor="ctr" anchorCtr="0" forceAA="0" compatLnSpc="1">
            <a:prstTxWarp prst="textNoShape">
              <a:avLst/>
            </a:prstTxWarp>
            <a:noAutofit/>
          </a:bodyPr>
          <a:lstStyle/>
          <a:p>
            <a:pPr marL="57150"/>
            <a:r>
              <a:rPr lang="en-US" sz="2800" dirty="0"/>
              <a:t>No </a:t>
            </a:r>
            <a:r>
              <a:rPr lang="en-US" sz="2800" dirty="0" smtClean="0"/>
              <a:t>hidden costs</a:t>
            </a:r>
            <a:endParaRPr lang="en-US" sz="2800" dirty="0"/>
          </a:p>
        </p:txBody>
      </p:sp>
      <p:sp>
        <p:nvSpPr>
          <p:cNvPr id="9" name="Rectangle 8"/>
          <p:cNvSpPr/>
          <p:nvPr/>
        </p:nvSpPr>
        <p:spPr bwMode="auto">
          <a:xfrm>
            <a:off x="9312739" y="3058047"/>
            <a:ext cx="1727559" cy="2515108"/>
          </a:xfrm>
          <a:prstGeom prst="rect">
            <a:avLst/>
          </a:prstGeom>
          <a:solidFill>
            <a:srgbClr val="171A4E"/>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91440" rIns="91440" bIns="91440" numCol="1" spcCol="0" rtlCol="0" fromWordArt="0" anchor="ctr" anchorCtr="0" forceAA="0" compatLnSpc="1">
            <a:prstTxWarp prst="textNoShape">
              <a:avLst/>
            </a:prstTxWarp>
            <a:noAutofit/>
          </a:bodyPr>
          <a:lstStyle/>
          <a:p>
            <a:pPr marL="57150"/>
            <a:r>
              <a:rPr lang="en-US" sz="2800" dirty="0"/>
              <a:t>Advance </a:t>
            </a:r>
            <a:r>
              <a:rPr lang="en-US" sz="2800" dirty="0" smtClean="0"/>
              <a:t>update </a:t>
            </a:r>
            <a:r>
              <a:rPr lang="en-US" sz="2800" dirty="0"/>
              <a:t>notices</a:t>
            </a:r>
          </a:p>
        </p:txBody>
      </p:sp>
      <p:sp>
        <p:nvSpPr>
          <p:cNvPr id="2" name="Title 1"/>
          <p:cNvSpPr>
            <a:spLocks noGrp="1"/>
          </p:cNvSpPr>
          <p:nvPr>
            <p:ph type="title"/>
          </p:nvPr>
        </p:nvSpPr>
        <p:spPr>
          <a:xfrm>
            <a:off x="1442702" y="439271"/>
            <a:ext cx="9297071" cy="747897"/>
          </a:xfrm>
        </p:spPr>
        <p:txBody>
          <a:bodyPr vert="horz" wrap="square" lIns="0" tIns="0" rIns="0" bIns="0" rtlCol="0" anchor="t">
            <a:noAutofit/>
          </a:bodyPr>
          <a:lstStyle/>
          <a:p>
            <a:r>
              <a:rPr lang="en-US" sz="6000" dirty="0"/>
              <a:t>Transparency</a:t>
            </a:r>
          </a:p>
        </p:txBody>
      </p:sp>
      <p:sp>
        <p:nvSpPr>
          <p:cNvPr id="5" name="Oval 4"/>
          <p:cNvSpPr/>
          <p:nvPr/>
        </p:nvSpPr>
        <p:spPr bwMode="auto">
          <a:xfrm>
            <a:off x="520700" y="406400"/>
            <a:ext cx="780768" cy="780768"/>
          </a:xfrm>
          <a:prstGeom prst="ellipse">
            <a:avLst/>
          </a:prstGeom>
          <a:solidFill>
            <a:schemeClr val="tx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4400" dirty="0" smtClean="0">
                <a:solidFill>
                  <a:schemeClr val="bg1"/>
                </a:solidFill>
                <a:ea typeface="Segoe UI" pitchFamily="34" charset="0"/>
                <a:cs typeface="Segoe UI" pitchFamily="34" charset="0"/>
              </a:rPr>
              <a:t>9</a:t>
            </a:r>
          </a:p>
        </p:txBody>
      </p:sp>
      <p:sp>
        <p:nvSpPr>
          <p:cNvPr id="35" name="AutoShape 22"/>
          <p:cNvSpPr>
            <a:spLocks noChangeAspect="1" noChangeArrowheads="1" noTextEdit="1"/>
          </p:cNvSpPr>
          <p:nvPr/>
        </p:nvSpPr>
        <p:spPr bwMode="auto">
          <a:xfrm>
            <a:off x="1357085" y="4451195"/>
            <a:ext cx="2706688"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Rectangle 24"/>
          <p:cNvSpPr>
            <a:spLocks noChangeArrowheads="1"/>
          </p:cNvSpPr>
          <p:nvPr/>
        </p:nvSpPr>
        <p:spPr bwMode="auto">
          <a:xfrm>
            <a:off x="1357085" y="4451716"/>
            <a:ext cx="2483399" cy="1121439"/>
          </a:xfrm>
          <a:prstGeom prst="rect">
            <a:avLst/>
          </a:prstGeom>
          <a:solidFill>
            <a:schemeClr val="bg1">
              <a:lumMod val="65000"/>
            </a:schemeClr>
          </a:solidFill>
          <a:ln>
            <a:noFill/>
          </a:ln>
        </p:spPr>
        <p:txBody>
          <a:bodyPr vert="horz" wrap="square" lIns="91440" tIns="45720" rIns="91440" bIns="45720" numCol="1" anchor="ctr" anchorCtr="0" compatLnSpc="1">
            <a:prstTxWarp prst="textNoShape">
              <a:avLst/>
            </a:prstTxWarp>
          </a:bodyPr>
          <a:lstStyle/>
          <a:p>
            <a:pPr algn="ctr"/>
            <a:r>
              <a:rPr lang="en-US" sz="4800" b="1" dirty="0" smtClean="0">
                <a:solidFill>
                  <a:schemeClr val="accent1"/>
                </a:solidFill>
              </a:rPr>
              <a:t>$ $ $</a:t>
            </a:r>
            <a:endParaRPr lang="en-US" sz="3600" b="1" dirty="0">
              <a:solidFill>
                <a:schemeClr val="accent1"/>
              </a:solidFill>
            </a:endParaRPr>
          </a:p>
        </p:txBody>
      </p:sp>
      <p:grpSp>
        <p:nvGrpSpPr>
          <p:cNvPr id="101" name="Group 100"/>
          <p:cNvGrpSpPr/>
          <p:nvPr/>
        </p:nvGrpSpPr>
        <p:grpSpPr>
          <a:xfrm>
            <a:off x="8428092" y="1731963"/>
            <a:ext cx="2620963" cy="1225550"/>
            <a:chOff x="8428092" y="1731963"/>
            <a:chExt cx="2620963" cy="1225550"/>
          </a:xfrm>
        </p:grpSpPr>
        <p:sp>
          <p:nvSpPr>
            <p:cNvPr id="51" name="Rectangle 40"/>
            <p:cNvSpPr>
              <a:spLocks noChangeArrowheads="1"/>
            </p:cNvSpPr>
            <p:nvPr/>
          </p:nvSpPr>
          <p:spPr bwMode="auto">
            <a:xfrm>
              <a:off x="8428092" y="1731963"/>
              <a:ext cx="2620963" cy="1225550"/>
            </a:xfrm>
            <a:prstGeom prst="rect">
              <a:avLst/>
            </a:prstGeom>
            <a:solidFill>
              <a:srgbClr val="737373"/>
            </a:solidFill>
            <a:ln>
              <a:noFill/>
            </a:ln>
          </p:spPr>
          <p:txBody>
            <a:bodyPr vert="horz" wrap="square" lIns="91440" tIns="45720" rIns="91440" bIns="45720" numCol="1" anchor="t" anchorCtr="0" compatLnSpc="1">
              <a:prstTxWarp prst="textNoShape">
                <a:avLst/>
              </a:prstTxWarp>
            </a:bodyPr>
            <a:lstStyle/>
            <a:p>
              <a:endParaRPr lang="en-US"/>
            </a:p>
          </p:txBody>
        </p:sp>
        <p:sp>
          <p:nvSpPr>
            <p:cNvPr id="52" name="Rectangle 41"/>
            <p:cNvSpPr>
              <a:spLocks noChangeArrowheads="1"/>
            </p:cNvSpPr>
            <p:nvPr/>
          </p:nvSpPr>
          <p:spPr bwMode="auto">
            <a:xfrm>
              <a:off x="10375106" y="2538381"/>
              <a:ext cx="673949" cy="250825"/>
            </a:xfrm>
            <a:prstGeom prst="rect">
              <a:avLst/>
            </a:prstGeom>
            <a:solidFill>
              <a:srgbClr val="7DC7FF"/>
            </a:solidFill>
            <a:ln>
              <a:noFill/>
            </a:ln>
          </p:spPr>
          <p:txBody>
            <a:bodyPr vert="horz" wrap="square" lIns="91440" tIns="45720" rIns="91440" bIns="45720" numCol="1" anchor="t" anchorCtr="0" compatLnSpc="1">
              <a:prstTxWarp prst="textNoShape">
                <a:avLst/>
              </a:prstTxWarp>
            </a:bodyPr>
            <a:lstStyle/>
            <a:p>
              <a:endParaRPr lang="en-US"/>
            </a:p>
          </p:txBody>
        </p:sp>
        <p:sp>
          <p:nvSpPr>
            <p:cNvPr id="53" name="Rectangle 42"/>
            <p:cNvSpPr>
              <a:spLocks noChangeArrowheads="1"/>
            </p:cNvSpPr>
            <p:nvPr/>
          </p:nvSpPr>
          <p:spPr bwMode="auto">
            <a:xfrm>
              <a:off x="10375106" y="2663794"/>
              <a:ext cx="673949" cy="125413"/>
            </a:xfrm>
            <a:prstGeom prst="rect">
              <a:avLst/>
            </a:prstGeom>
            <a:solidFill>
              <a:srgbClr val="7DC7FF"/>
            </a:solidFill>
            <a:ln>
              <a:noFill/>
            </a:ln>
          </p:spPr>
          <p:txBody>
            <a:bodyPr vert="horz" wrap="square" lIns="91440" tIns="45720" rIns="91440" bIns="45720" numCol="1" anchor="t" anchorCtr="0" compatLnSpc="1">
              <a:prstTxWarp prst="textNoShape">
                <a:avLst/>
              </a:prstTxWarp>
            </a:bodyPr>
            <a:lstStyle/>
            <a:p>
              <a:endParaRPr lang="en-US"/>
            </a:p>
          </p:txBody>
        </p:sp>
        <p:sp>
          <p:nvSpPr>
            <p:cNvPr id="54" name="Rectangle 43"/>
            <p:cNvSpPr>
              <a:spLocks noChangeArrowheads="1"/>
            </p:cNvSpPr>
            <p:nvPr/>
          </p:nvSpPr>
          <p:spPr bwMode="auto">
            <a:xfrm>
              <a:off x="10375106" y="2601881"/>
              <a:ext cx="673949" cy="122238"/>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44"/>
            <p:cNvSpPr>
              <a:spLocks/>
            </p:cNvSpPr>
            <p:nvPr/>
          </p:nvSpPr>
          <p:spPr bwMode="auto">
            <a:xfrm>
              <a:off x="9996542" y="2538413"/>
              <a:ext cx="388938" cy="250825"/>
            </a:xfrm>
            <a:custGeom>
              <a:avLst/>
              <a:gdLst>
                <a:gd name="T0" fmla="*/ 0 w 245"/>
                <a:gd name="T1" fmla="*/ 79 h 158"/>
                <a:gd name="T2" fmla="*/ 245 w 245"/>
                <a:gd name="T3" fmla="*/ 158 h 158"/>
                <a:gd name="T4" fmla="*/ 245 w 245"/>
                <a:gd name="T5" fmla="*/ 0 h 158"/>
                <a:gd name="T6" fmla="*/ 0 w 245"/>
                <a:gd name="T7" fmla="*/ 79 h 158"/>
              </a:gdLst>
              <a:ahLst/>
              <a:cxnLst>
                <a:cxn ang="0">
                  <a:pos x="T0" y="T1"/>
                </a:cxn>
                <a:cxn ang="0">
                  <a:pos x="T2" y="T3"/>
                </a:cxn>
                <a:cxn ang="0">
                  <a:pos x="T4" y="T5"/>
                </a:cxn>
                <a:cxn ang="0">
                  <a:pos x="T6" y="T7"/>
                </a:cxn>
              </a:cxnLst>
              <a:rect l="0" t="0" r="r" b="b"/>
              <a:pathLst>
                <a:path w="245" h="158">
                  <a:moveTo>
                    <a:pt x="0" y="79"/>
                  </a:moveTo>
                  <a:lnTo>
                    <a:pt x="245" y="158"/>
                  </a:lnTo>
                  <a:lnTo>
                    <a:pt x="245" y="0"/>
                  </a:lnTo>
                  <a:lnTo>
                    <a:pt x="0" y="79"/>
                  </a:lnTo>
                  <a:close/>
                </a:path>
              </a:pathLst>
            </a:custGeom>
            <a:solidFill>
              <a:srgbClr val="DDCF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45"/>
            <p:cNvSpPr>
              <a:spLocks/>
            </p:cNvSpPr>
            <p:nvPr/>
          </p:nvSpPr>
          <p:spPr bwMode="auto">
            <a:xfrm>
              <a:off x="9996542" y="2617788"/>
              <a:ext cx="142875" cy="92075"/>
            </a:xfrm>
            <a:custGeom>
              <a:avLst/>
              <a:gdLst>
                <a:gd name="T0" fmla="*/ 0 w 90"/>
                <a:gd name="T1" fmla="*/ 29 h 58"/>
                <a:gd name="T2" fmla="*/ 90 w 90"/>
                <a:gd name="T3" fmla="*/ 58 h 58"/>
                <a:gd name="T4" fmla="*/ 90 w 90"/>
                <a:gd name="T5" fmla="*/ 0 h 58"/>
                <a:gd name="T6" fmla="*/ 0 w 90"/>
                <a:gd name="T7" fmla="*/ 29 h 58"/>
              </a:gdLst>
              <a:ahLst/>
              <a:cxnLst>
                <a:cxn ang="0">
                  <a:pos x="T0" y="T1"/>
                </a:cxn>
                <a:cxn ang="0">
                  <a:pos x="T2" y="T3"/>
                </a:cxn>
                <a:cxn ang="0">
                  <a:pos x="T4" y="T5"/>
                </a:cxn>
                <a:cxn ang="0">
                  <a:pos x="T6" y="T7"/>
                </a:cxn>
              </a:cxnLst>
              <a:rect l="0" t="0" r="r" b="b"/>
              <a:pathLst>
                <a:path w="90" h="58">
                  <a:moveTo>
                    <a:pt x="0" y="29"/>
                  </a:moveTo>
                  <a:lnTo>
                    <a:pt x="90" y="58"/>
                  </a:lnTo>
                  <a:lnTo>
                    <a:pt x="90" y="0"/>
                  </a:lnTo>
                  <a:lnTo>
                    <a:pt x="0" y="29"/>
                  </a:ln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64" name="Rectangle 53"/>
            <p:cNvSpPr>
              <a:spLocks noChangeArrowheads="1"/>
            </p:cNvSpPr>
            <p:nvPr/>
          </p:nvSpPr>
          <p:spPr bwMode="auto">
            <a:xfrm>
              <a:off x="9247242" y="2219326"/>
              <a:ext cx="1801813" cy="249238"/>
            </a:xfrm>
            <a:prstGeom prst="rect">
              <a:avLst/>
            </a:pr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65" name="Rectangle 54"/>
            <p:cNvSpPr>
              <a:spLocks noChangeArrowheads="1"/>
            </p:cNvSpPr>
            <p:nvPr/>
          </p:nvSpPr>
          <p:spPr bwMode="auto">
            <a:xfrm>
              <a:off x="9247242" y="2343151"/>
              <a:ext cx="1801813" cy="125413"/>
            </a:xfrm>
            <a:prstGeom prst="rect">
              <a:avLst/>
            </a:pr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Rectangle 55"/>
            <p:cNvSpPr>
              <a:spLocks noChangeArrowheads="1"/>
            </p:cNvSpPr>
            <p:nvPr/>
          </p:nvSpPr>
          <p:spPr bwMode="auto">
            <a:xfrm>
              <a:off x="9247242" y="2284413"/>
              <a:ext cx="1801813" cy="119063"/>
            </a:xfrm>
            <a:prstGeom prst="rect">
              <a:avLst/>
            </a:prstGeom>
            <a:solidFill>
              <a:srgbClr val="DEA004"/>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56"/>
            <p:cNvSpPr>
              <a:spLocks/>
            </p:cNvSpPr>
            <p:nvPr/>
          </p:nvSpPr>
          <p:spPr bwMode="auto">
            <a:xfrm>
              <a:off x="8858305" y="2219326"/>
              <a:ext cx="388938" cy="249238"/>
            </a:xfrm>
            <a:custGeom>
              <a:avLst/>
              <a:gdLst>
                <a:gd name="T0" fmla="*/ 0 w 245"/>
                <a:gd name="T1" fmla="*/ 78 h 157"/>
                <a:gd name="T2" fmla="*/ 245 w 245"/>
                <a:gd name="T3" fmla="*/ 157 h 157"/>
                <a:gd name="T4" fmla="*/ 245 w 245"/>
                <a:gd name="T5" fmla="*/ 0 h 157"/>
                <a:gd name="T6" fmla="*/ 0 w 245"/>
                <a:gd name="T7" fmla="*/ 78 h 157"/>
              </a:gdLst>
              <a:ahLst/>
              <a:cxnLst>
                <a:cxn ang="0">
                  <a:pos x="T0" y="T1"/>
                </a:cxn>
                <a:cxn ang="0">
                  <a:pos x="T2" y="T3"/>
                </a:cxn>
                <a:cxn ang="0">
                  <a:pos x="T4" y="T5"/>
                </a:cxn>
                <a:cxn ang="0">
                  <a:pos x="T6" y="T7"/>
                </a:cxn>
              </a:cxnLst>
              <a:rect l="0" t="0" r="r" b="b"/>
              <a:pathLst>
                <a:path w="245" h="157">
                  <a:moveTo>
                    <a:pt x="0" y="78"/>
                  </a:moveTo>
                  <a:lnTo>
                    <a:pt x="245" y="157"/>
                  </a:lnTo>
                  <a:lnTo>
                    <a:pt x="245" y="0"/>
                  </a:lnTo>
                  <a:lnTo>
                    <a:pt x="0" y="78"/>
                  </a:lnTo>
                  <a:close/>
                </a:path>
              </a:pathLst>
            </a:custGeom>
            <a:solidFill>
              <a:srgbClr val="DDCF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57"/>
            <p:cNvSpPr>
              <a:spLocks/>
            </p:cNvSpPr>
            <p:nvPr/>
          </p:nvSpPr>
          <p:spPr bwMode="auto">
            <a:xfrm>
              <a:off x="8858305" y="2297113"/>
              <a:ext cx="142875" cy="92075"/>
            </a:xfrm>
            <a:custGeom>
              <a:avLst/>
              <a:gdLst>
                <a:gd name="T0" fmla="*/ 0 w 90"/>
                <a:gd name="T1" fmla="*/ 29 h 58"/>
                <a:gd name="T2" fmla="*/ 90 w 90"/>
                <a:gd name="T3" fmla="*/ 58 h 58"/>
                <a:gd name="T4" fmla="*/ 90 w 90"/>
                <a:gd name="T5" fmla="*/ 0 h 58"/>
                <a:gd name="T6" fmla="*/ 0 w 90"/>
                <a:gd name="T7" fmla="*/ 29 h 58"/>
              </a:gdLst>
              <a:ahLst/>
              <a:cxnLst>
                <a:cxn ang="0">
                  <a:pos x="T0" y="T1"/>
                </a:cxn>
                <a:cxn ang="0">
                  <a:pos x="T2" y="T3"/>
                </a:cxn>
                <a:cxn ang="0">
                  <a:pos x="T4" y="T5"/>
                </a:cxn>
                <a:cxn ang="0">
                  <a:pos x="T6" y="T7"/>
                </a:cxn>
              </a:cxnLst>
              <a:rect l="0" t="0" r="r" b="b"/>
              <a:pathLst>
                <a:path w="90" h="58">
                  <a:moveTo>
                    <a:pt x="0" y="29"/>
                  </a:moveTo>
                  <a:lnTo>
                    <a:pt x="90" y="58"/>
                  </a:lnTo>
                  <a:lnTo>
                    <a:pt x="90" y="0"/>
                  </a:lnTo>
                  <a:lnTo>
                    <a:pt x="0" y="29"/>
                  </a:lnTo>
                  <a:close/>
                </a:path>
              </a:pathLst>
            </a:custGeom>
            <a:solidFill>
              <a:srgbClr val="DEA004"/>
            </a:solidFill>
            <a:ln>
              <a:noFill/>
            </a:ln>
          </p:spPr>
          <p:txBody>
            <a:bodyPr vert="horz" wrap="square" lIns="91440" tIns="45720" rIns="91440" bIns="45720" numCol="1" anchor="t" anchorCtr="0" compatLnSpc="1">
              <a:prstTxWarp prst="textNoShape">
                <a:avLst/>
              </a:prstTxWarp>
            </a:bodyPr>
            <a:lstStyle/>
            <a:p>
              <a:endParaRPr lang="en-US"/>
            </a:p>
          </p:txBody>
        </p:sp>
        <p:sp>
          <p:nvSpPr>
            <p:cNvPr id="76" name="Rectangle 65"/>
            <p:cNvSpPr>
              <a:spLocks noChangeArrowheads="1"/>
            </p:cNvSpPr>
            <p:nvPr/>
          </p:nvSpPr>
          <p:spPr bwMode="auto">
            <a:xfrm>
              <a:off x="9523467" y="1903413"/>
              <a:ext cx="496888" cy="249238"/>
            </a:xfrm>
            <a:prstGeom prst="rect">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77" name="Rectangle 66"/>
            <p:cNvSpPr>
              <a:spLocks noChangeArrowheads="1"/>
            </p:cNvSpPr>
            <p:nvPr/>
          </p:nvSpPr>
          <p:spPr bwMode="auto">
            <a:xfrm>
              <a:off x="9523467" y="2028826"/>
              <a:ext cx="464936" cy="123825"/>
            </a:xfrm>
            <a:prstGeom prst="rect">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Rectangle 67"/>
            <p:cNvSpPr>
              <a:spLocks noChangeArrowheads="1"/>
            </p:cNvSpPr>
            <p:nvPr/>
          </p:nvSpPr>
          <p:spPr bwMode="auto">
            <a:xfrm>
              <a:off x="9523467" y="1965326"/>
              <a:ext cx="496888" cy="122238"/>
            </a:xfrm>
            <a:prstGeom prst="rect">
              <a:avLst/>
            </a:pr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79" name="Freeform 68"/>
            <p:cNvSpPr>
              <a:spLocks/>
            </p:cNvSpPr>
            <p:nvPr/>
          </p:nvSpPr>
          <p:spPr bwMode="auto">
            <a:xfrm>
              <a:off x="9132942" y="1903413"/>
              <a:ext cx="390525" cy="249238"/>
            </a:xfrm>
            <a:custGeom>
              <a:avLst/>
              <a:gdLst>
                <a:gd name="T0" fmla="*/ 0 w 246"/>
                <a:gd name="T1" fmla="*/ 79 h 157"/>
                <a:gd name="T2" fmla="*/ 246 w 246"/>
                <a:gd name="T3" fmla="*/ 157 h 157"/>
                <a:gd name="T4" fmla="*/ 246 w 246"/>
                <a:gd name="T5" fmla="*/ 0 h 157"/>
                <a:gd name="T6" fmla="*/ 0 w 246"/>
                <a:gd name="T7" fmla="*/ 79 h 157"/>
              </a:gdLst>
              <a:ahLst/>
              <a:cxnLst>
                <a:cxn ang="0">
                  <a:pos x="T0" y="T1"/>
                </a:cxn>
                <a:cxn ang="0">
                  <a:pos x="T2" y="T3"/>
                </a:cxn>
                <a:cxn ang="0">
                  <a:pos x="T4" y="T5"/>
                </a:cxn>
                <a:cxn ang="0">
                  <a:pos x="T6" y="T7"/>
                </a:cxn>
              </a:cxnLst>
              <a:rect l="0" t="0" r="r" b="b"/>
              <a:pathLst>
                <a:path w="246" h="157">
                  <a:moveTo>
                    <a:pt x="0" y="79"/>
                  </a:moveTo>
                  <a:lnTo>
                    <a:pt x="246" y="157"/>
                  </a:lnTo>
                  <a:lnTo>
                    <a:pt x="246" y="0"/>
                  </a:lnTo>
                  <a:lnTo>
                    <a:pt x="0" y="79"/>
                  </a:lnTo>
                  <a:close/>
                </a:path>
              </a:pathLst>
            </a:custGeom>
            <a:solidFill>
              <a:srgbClr val="DDCF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69"/>
            <p:cNvSpPr>
              <a:spLocks/>
            </p:cNvSpPr>
            <p:nvPr/>
          </p:nvSpPr>
          <p:spPr bwMode="auto">
            <a:xfrm>
              <a:off x="9132942" y="1982788"/>
              <a:ext cx="144463" cy="92075"/>
            </a:xfrm>
            <a:custGeom>
              <a:avLst/>
              <a:gdLst>
                <a:gd name="T0" fmla="*/ 0 w 91"/>
                <a:gd name="T1" fmla="*/ 29 h 58"/>
                <a:gd name="T2" fmla="*/ 91 w 91"/>
                <a:gd name="T3" fmla="*/ 58 h 58"/>
                <a:gd name="T4" fmla="*/ 91 w 91"/>
                <a:gd name="T5" fmla="*/ 0 h 58"/>
                <a:gd name="T6" fmla="*/ 0 w 91"/>
                <a:gd name="T7" fmla="*/ 29 h 58"/>
              </a:gdLst>
              <a:ahLst/>
              <a:cxnLst>
                <a:cxn ang="0">
                  <a:pos x="T0" y="T1"/>
                </a:cxn>
                <a:cxn ang="0">
                  <a:pos x="T2" y="T3"/>
                </a:cxn>
                <a:cxn ang="0">
                  <a:pos x="T4" y="T5"/>
                </a:cxn>
                <a:cxn ang="0">
                  <a:pos x="T6" y="T7"/>
                </a:cxn>
              </a:cxnLst>
              <a:rect l="0" t="0" r="r" b="b"/>
              <a:pathLst>
                <a:path w="91" h="58">
                  <a:moveTo>
                    <a:pt x="0" y="29"/>
                  </a:moveTo>
                  <a:lnTo>
                    <a:pt x="91" y="58"/>
                  </a:lnTo>
                  <a:lnTo>
                    <a:pt x="91" y="0"/>
                  </a:lnTo>
                  <a:lnTo>
                    <a:pt x="0" y="29"/>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70"/>
            <p:cNvSpPr>
              <a:spLocks/>
            </p:cNvSpPr>
            <p:nvPr/>
          </p:nvSpPr>
          <p:spPr bwMode="auto">
            <a:xfrm>
              <a:off x="10109255" y="1903413"/>
              <a:ext cx="184150" cy="249238"/>
            </a:xfrm>
            <a:custGeom>
              <a:avLst/>
              <a:gdLst>
                <a:gd name="T0" fmla="*/ 0 w 68"/>
                <a:gd name="T1" fmla="*/ 0 h 92"/>
                <a:gd name="T2" fmla="*/ 54 w 68"/>
                <a:gd name="T3" fmla="*/ 0 h 92"/>
                <a:gd name="T4" fmla="*/ 68 w 68"/>
                <a:gd name="T5" fmla="*/ 14 h 92"/>
                <a:gd name="T6" fmla="*/ 68 w 68"/>
                <a:gd name="T7" fmla="*/ 78 h 92"/>
                <a:gd name="T8" fmla="*/ 54 w 68"/>
                <a:gd name="T9" fmla="*/ 92 h 92"/>
                <a:gd name="T10" fmla="*/ 0 w 68"/>
                <a:gd name="T11" fmla="*/ 92 h 92"/>
                <a:gd name="T12" fmla="*/ 0 w 68"/>
                <a:gd name="T13" fmla="*/ 0 h 92"/>
              </a:gdLst>
              <a:ahLst/>
              <a:cxnLst>
                <a:cxn ang="0">
                  <a:pos x="T0" y="T1"/>
                </a:cxn>
                <a:cxn ang="0">
                  <a:pos x="T2" y="T3"/>
                </a:cxn>
                <a:cxn ang="0">
                  <a:pos x="T4" y="T5"/>
                </a:cxn>
                <a:cxn ang="0">
                  <a:pos x="T6" y="T7"/>
                </a:cxn>
                <a:cxn ang="0">
                  <a:pos x="T8" y="T9"/>
                </a:cxn>
                <a:cxn ang="0">
                  <a:pos x="T10" y="T11"/>
                </a:cxn>
                <a:cxn ang="0">
                  <a:pos x="T12" y="T13"/>
                </a:cxn>
              </a:cxnLst>
              <a:rect l="0" t="0" r="r" b="b"/>
              <a:pathLst>
                <a:path w="68" h="92">
                  <a:moveTo>
                    <a:pt x="0" y="0"/>
                  </a:moveTo>
                  <a:cubicBezTo>
                    <a:pt x="54" y="0"/>
                    <a:pt x="54" y="0"/>
                    <a:pt x="54" y="0"/>
                  </a:cubicBezTo>
                  <a:cubicBezTo>
                    <a:pt x="62" y="0"/>
                    <a:pt x="68" y="6"/>
                    <a:pt x="68" y="14"/>
                  </a:cubicBezTo>
                  <a:cubicBezTo>
                    <a:pt x="68" y="78"/>
                    <a:pt x="68" y="78"/>
                    <a:pt x="68" y="78"/>
                  </a:cubicBezTo>
                  <a:cubicBezTo>
                    <a:pt x="68" y="85"/>
                    <a:pt x="62" y="92"/>
                    <a:pt x="54" y="92"/>
                  </a:cubicBezTo>
                  <a:cubicBezTo>
                    <a:pt x="0" y="92"/>
                    <a:pt x="0" y="92"/>
                    <a:pt x="0" y="92"/>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Rectangle 71"/>
            <p:cNvSpPr>
              <a:spLocks noChangeArrowheads="1"/>
            </p:cNvSpPr>
            <p:nvPr/>
          </p:nvSpPr>
          <p:spPr bwMode="auto">
            <a:xfrm>
              <a:off x="10020355" y="1903413"/>
              <a:ext cx="88900" cy="249238"/>
            </a:xfrm>
            <a:prstGeom prst="rect">
              <a:avLst/>
            </a:prstGeom>
            <a:solidFill>
              <a:srgbClr val="D2D2D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Oval 72"/>
            <p:cNvSpPr>
              <a:spLocks noChangeArrowheads="1"/>
            </p:cNvSpPr>
            <p:nvPr/>
          </p:nvSpPr>
          <p:spPr bwMode="auto">
            <a:xfrm>
              <a:off x="10053692" y="2112963"/>
              <a:ext cx="45719" cy="26988"/>
            </a:xfrm>
            <a:prstGeom prst="ellipse">
              <a:avLst/>
            </a:prstGeom>
            <a:solidFill>
              <a:srgbClr val="7373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Oval 73"/>
            <p:cNvSpPr>
              <a:spLocks noChangeArrowheads="1"/>
            </p:cNvSpPr>
            <p:nvPr/>
          </p:nvSpPr>
          <p:spPr bwMode="auto">
            <a:xfrm>
              <a:off x="10053692" y="2063751"/>
              <a:ext cx="45719" cy="26988"/>
            </a:xfrm>
            <a:prstGeom prst="ellipse">
              <a:avLst/>
            </a:prstGeom>
            <a:solidFill>
              <a:srgbClr val="7373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Oval 74"/>
            <p:cNvSpPr>
              <a:spLocks noChangeArrowheads="1"/>
            </p:cNvSpPr>
            <p:nvPr/>
          </p:nvSpPr>
          <p:spPr bwMode="auto">
            <a:xfrm>
              <a:off x="10053692" y="2014538"/>
              <a:ext cx="23813" cy="25400"/>
            </a:xfrm>
            <a:prstGeom prst="ellipse">
              <a:avLst/>
            </a:prstGeom>
            <a:solidFill>
              <a:srgbClr val="7373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Oval 75"/>
            <p:cNvSpPr>
              <a:spLocks noChangeArrowheads="1"/>
            </p:cNvSpPr>
            <p:nvPr/>
          </p:nvSpPr>
          <p:spPr bwMode="auto">
            <a:xfrm>
              <a:off x="10053692" y="1965326"/>
              <a:ext cx="23813" cy="25400"/>
            </a:xfrm>
            <a:prstGeom prst="ellipse">
              <a:avLst/>
            </a:prstGeom>
            <a:solidFill>
              <a:srgbClr val="7373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Oval 76"/>
            <p:cNvSpPr>
              <a:spLocks noChangeArrowheads="1"/>
            </p:cNvSpPr>
            <p:nvPr/>
          </p:nvSpPr>
          <p:spPr bwMode="auto">
            <a:xfrm>
              <a:off x="10053692" y="1917701"/>
              <a:ext cx="23813" cy="23813"/>
            </a:xfrm>
            <a:prstGeom prst="ellipse">
              <a:avLst/>
            </a:prstGeom>
            <a:solidFill>
              <a:srgbClr val="7373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00" name="Group 99"/>
          <p:cNvGrpSpPr/>
          <p:nvPr/>
        </p:nvGrpSpPr>
        <p:grpSpPr>
          <a:xfrm>
            <a:off x="7089830" y="1731963"/>
            <a:ext cx="1225550" cy="1225550"/>
            <a:chOff x="7089830" y="1731963"/>
            <a:chExt cx="1225550" cy="1225550"/>
          </a:xfrm>
        </p:grpSpPr>
        <p:sp>
          <p:nvSpPr>
            <p:cNvPr id="90" name="AutoShape 78"/>
            <p:cNvSpPr>
              <a:spLocks noChangeAspect="1" noChangeArrowheads="1" noTextEdit="1"/>
            </p:cNvSpPr>
            <p:nvPr/>
          </p:nvSpPr>
          <p:spPr bwMode="auto">
            <a:xfrm>
              <a:off x="7089830" y="1735138"/>
              <a:ext cx="1222375"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Rectangle 80"/>
            <p:cNvSpPr>
              <a:spLocks noChangeArrowheads="1"/>
            </p:cNvSpPr>
            <p:nvPr/>
          </p:nvSpPr>
          <p:spPr bwMode="auto">
            <a:xfrm>
              <a:off x="7089830" y="1731963"/>
              <a:ext cx="1225550" cy="1225550"/>
            </a:xfrm>
            <a:prstGeom prst="rect">
              <a:avLst/>
            </a:pr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 name="Freeform 81"/>
            <p:cNvSpPr>
              <a:spLocks/>
            </p:cNvSpPr>
            <p:nvPr/>
          </p:nvSpPr>
          <p:spPr bwMode="auto">
            <a:xfrm>
              <a:off x="7643868" y="1946276"/>
              <a:ext cx="46038" cy="247650"/>
            </a:xfrm>
            <a:custGeom>
              <a:avLst/>
              <a:gdLst>
                <a:gd name="T0" fmla="*/ 17 w 17"/>
                <a:gd name="T1" fmla="*/ 82 h 91"/>
                <a:gd name="T2" fmla="*/ 9 w 17"/>
                <a:gd name="T3" fmla="*/ 91 h 91"/>
                <a:gd name="T4" fmla="*/ 9 w 17"/>
                <a:gd name="T5" fmla="*/ 91 h 91"/>
                <a:gd name="T6" fmla="*/ 0 w 17"/>
                <a:gd name="T7" fmla="*/ 82 h 91"/>
                <a:gd name="T8" fmla="*/ 0 w 17"/>
                <a:gd name="T9" fmla="*/ 8 h 91"/>
                <a:gd name="T10" fmla="*/ 9 w 17"/>
                <a:gd name="T11" fmla="*/ 0 h 91"/>
                <a:gd name="T12" fmla="*/ 9 w 17"/>
                <a:gd name="T13" fmla="*/ 0 h 91"/>
                <a:gd name="T14" fmla="*/ 17 w 17"/>
                <a:gd name="T15" fmla="*/ 8 h 91"/>
                <a:gd name="T16" fmla="*/ 17 w 17"/>
                <a:gd name="T17" fmla="*/ 82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91">
                  <a:moveTo>
                    <a:pt x="17" y="82"/>
                  </a:moveTo>
                  <a:cubicBezTo>
                    <a:pt x="17" y="87"/>
                    <a:pt x="13" y="91"/>
                    <a:pt x="9" y="91"/>
                  </a:cubicBezTo>
                  <a:cubicBezTo>
                    <a:pt x="9" y="91"/>
                    <a:pt x="9" y="91"/>
                    <a:pt x="9" y="91"/>
                  </a:cubicBezTo>
                  <a:cubicBezTo>
                    <a:pt x="4" y="91"/>
                    <a:pt x="0" y="87"/>
                    <a:pt x="0" y="82"/>
                  </a:cubicBezTo>
                  <a:cubicBezTo>
                    <a:pt x="0" y="8"/>
                    <a:pt x="0" y="8"/>
                    <a:pt x="0" y="8"/>
                  </a:cubicBezTo>
                  <a:cubicBezTo>
                    <a:pt x="0" y="4"/>
                    <a:pt x="4" y="0"/>
                    <a:pt x="9" y="0"/>
                  </a:cubicBezTo>
                  <a:cubicBezTo>
                    <a:pt x="9" y="0"/>
                    <a:pt x="9" y="0"/>
                    <a:pt x="9" y="0"/>
                  </a:cubicBezTo>
                  <a:cubicBezTo>
                    <a:pt x="13" y="0"/>
                    <a:pt x="17" y="4"/>
                    <a:pt x="17" y="8"/>
                  </a:cubicBezTo>
                  <a:lnTo>
                    <a:pt x="17" y="82"/>
                  </a:lnTo>
                  <a:close/>
                </a:path>
              </a:pathLst>
            </a:custGeom>
            <a:solidFill>
              <a:srgbClr val="005A9E"/>
            </a:solid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82"/>
            <p:cNvSpPr>
              <a:spLocks/>
            </p:cNvSpPr>
            <p:nvPr/>
          </p:nvSpPr>
          <p:spPr bwMode="auto">
            <a:xfrm>
              <a:off x="7739118" y="1946276"/>
              <a:ext cx="46038" cy="247650"/>
            </a:xfrm>
            <a:custGeom>
              <a:avLst/>
              <a:gdLst>
                <a:gd name="T0" fmla="*/ 17 w 17"/>
                <a:gd name="T1" fmla="*/ 82 h 91"/>
                <a:gd name="T2" fmla="*/ 8 w 17"/>
                <a:gd name="T3" fmla="*/ 91 h 91"/>
                <a:gd name="T4" fmla="*/ 8 w 17"/>
                <a:gd name="T5" fmla="*/ 91 h 91"/>
                <a:gd name="T6" fmla="*/ 0 w 17"/>
                <a:gd name="T7" fmla="*/ 82 h 91"/>
                <a:gd name="T8" fmla="*/ 0 w 17"/>
                <a:gd name="T9" fmla="*/ 8 h 91"/>
                <a:gd name="T10" fmla="*/ 8 w 17"/>
                <a:gd name="T11" fmla="*/ 0 h 91"/>
                <a:gd name="T12" fmla="*/ 8 w 17"/>
                <a:gd name="T13" fmla="*/ 0 h 91"/>
                <a:gd name="T14" fmla="*/ 17 w 17"/>
                <a:gd name="T15" fmla="*/ 8 h 91"/>
                <a:gd name="T16" fmla="*/ 17 w 17"/>
                <a:gd name="T17" fmla="*/ 82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91">
                  <a:moveTo>
                    <a:pt x="17" y="82"/>
                  </a:moveTo>
                  <a:cubicBezTo>
                    <a:pt x="17" y="87"/>
                    <a:pt x="13" y="91"/>
                    <a:pt x="8" y="91"/>
                  </a:cubicBezTo>
                  <a:cubicBezTo>
                    <a:pt x="8" y="91"/>
                    <a:pt x="8" y="91"/>
                    <a:pt x="8" y="91"/>
                  </a:cubicBezTo>
                  <a:cubicBezTo>
                    <a:pt x="4" y="91"/>
                    <a:pt x="0" y="87"/>
                    <a:pt x="0" y="82"/>
                  </a:cubicBezTo>
                  <a:cubicBezTo>
                    <a:pt x="0" y="8"/>
                    <a:pt x="0" y="8"/>
                    <a:pt x="0" y="8"/>
                  </a:cubicBezTo>
                  <a:cubicBezTo>
                    <a:pt x="0" y="4"/>
                    <a:pt x="4" y="0"/>
                    <a:pt x="8" y="0"/>
                  </a:cubicBezTo>
                  <a:cubicBezTo>
                    <a:pt x="8" y="0"/>
                    <a:pt x="8" y="0"/>
                    <a:pt x="8" y="0"/>
                  </a:cubicBezTo>
                  <a:cubicBezTo>
                    <a:pt x="13" y="0"/>
                    <a:pt x="17" y="4"/>
                    <a:pt x="17" y="8"/>
                  </a:cubicBezTo>
                  <a:lnTo>
                    <a:pt x="17" y="82"/>
                  </a:lnTo>
                  <a:close/>
                </a:path>
              </a:pathLst>
            </a:custGeom>
            <a:solidFill>
              <a:srgbClr val="005A9E"/>
            </a:solid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83"/>
            <p:cNvSpPr>
              <a:spLocks/>
            </p:cNvSpPr>
            <p:nvPr/>
          </p:nvSpPr>
          <p:spPr bwMode="auto">
            <a:xfrm>
              <a:off x="7589893" y="2097088"/>
              <a:ext cx="249238" cy="215900"/>
            </a:xfrm>
            <a:custGeom>
              <a:avLst/>
              <a:gdLst>
                <a:gd name="T0" fmla="*/ 0 w 92"/>
                <a:gd name="T1" fmla="*/ 0 h 80"/>
                <a:gd name="T2" fmla="*/ 0 w 92"/>
                <a:gd name="T3" fmla="*/ 45 h 80"/>
                <a:gd name="T4" fmla="*/ 34 w 92"/>
                <a:gd name="T5" fmla="*/ 80 h 80"/>
                <a:gd name="T6" fmla="*/ 58 w 92"/>
                <a:gd name="T7" fmla="*/ 80 h 80"/>
                <a:gd name="T8" fmla="*/ 92 w 92"/>
                <a:gd name="T9" fmla="*/ 45 h 80"/>
                <a:gd name="T10" fmla="*/ 92 w 92"/>
                <a:gd name="T11" fmla="*/ 0 h 80"/>
                <a:gd name="T12" fmla="*/ 0 w 92"/>
                <a:gd name="T13" fmla="*/ 0 h 80"/>
              </a:gdLst>
              <a:ahLst/>
              <a:cxnLst>
                <a:cxn ang="0">
                  <a:pos x="T0" y="T1"/>
                </a:cxn>
                <a:cxn ang="0">
                  <a:pos x="T2" y="T3"/>
                </a:cxn>
                <a:cxn ang="0">
                  <a:pos x="T4" y="T5"/>
                </a:cxn>
                <a:cxn ang="0">
                  <a:pos x="T6" y="T7"/>
                </a:cxn>
                <a:cxn ang="0">
                  <a:pos x="T8" y="T9"/>
                </a:cxn>
                <a:cxn ang="0">
                  <a:pos x="T10" y="T11"/>
                </a:cxn>
                <a:cxn ang="0">
                  <a:pos x="T12" y="T13"/>
                </a:cxn>
              </a:cxnLst>
              <a:rect l="0" t="0" r="r" b="b"/>
              <a:pathLst>
                <a:path w="92" h="80">
                  <a:moveTo>
                    <a:pt x="0" y="0"/>
                  </a:moveTo>
                  <a:cubicBezTo>
                    <a:pt x="0" y="45"/>
                    <a:pt x="0" y="45"/>
                    <a:pt x="0" y="45"/>
                  </a:cubicBezTo>
                  <a:cubicBezTo>
                    <a:pt x="0" y="64"/>
                    <a:pt x="15" y="80"/>
                    <a:pt x="34" y="80"/>
                  </a:cubicBezTo>
                  <a:cubicBezTo>
                    <a:pt x="58" y="80"/>
                    <a:pt x="58" y="80"/>
                    <a:pt x="58" y="80"/>
                  </a:cubicBezTo>
                  <a:cubicBezTo>
                    <a:pt x="77" y="80"/>
                    <a:pt x="92" y="64"/>
                    <a:pt x="92" y="45"/>
                  </a:cubicBezTo>
                  <a:cubicBezTo>
                    <a:pt x="92" y="0"/>
                    <a:pt x="92" y="0"/>
                    <a:pt x="92" y="0"/>
                  </a:cubicBezTo>
                  <a:lnTo>
                    <a:pt x="0" y="0"/>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84"/>
            <p:cNvSpPr>
              <a:spLocks/>
            </p:cNvSpPr>
            <p:nvPr/>
          </p:nvSpPr>
          <p:spPr bwMode="auto">
            <a:xfrm>
              <a:off x="7662918" y="2232026"/>
              <a:ext cx="103188" cy="149225"/>
            </a:xfrm>
            <a:custGeom>
              <a:avLst/>
              <a:gdLst>
                <a:gd name="T0" fmla="*/ 57 w 65"/>
                <a:gd name="T1" fmla="*/ 94 h 94"/>
                <a:gd name="T2" fmla="*/ 9 w 65"/>
                <a:gd name="T3" fmla="*/ 94 h 94"/>
                <a:gd name="T4" fmla="*/ 0 w 65"/>
                <a:gd name="T5" fmla="*/ 0 h 94"/>
                <a:gd name="T6" fmla="*/ 65 w 65"/>
                <a:gd name="T7" fmla="*/ 0 h 94"/>
                <a:gd name="T8" fmla="*/ 57 w 65"/>
                <a:gd name="T9" fmla="*/ 94 h 94"/>
              </a:gdLst>
              <a:ahLst/>
              <a:cxnLst>
                <a:cxn ang="0">
                  <a:pos x="T0" y="T1"/>
                </a:cxn>
                <a:cxn ang="0">
                  <a:pos x="T2" y="T3"/>
                </a:cxn>
                <a:cxn ang="0">
                  <a:pos x="T4" y="T5"/>
                </a:cxn>
                <a:cxn ang="0">
                  <a:pos x="T6" y="T7"/>
                </a:cxn>
                <a:cxn ang="0">
                  <a:pos x="T8" y="T9"/>
                </a:cxn>
              </a:cxnLst>
              <a:rect l="0" t="0" r="r" b="b"/>
              <a:pathLst>
                <a:path w="65" h="94">
                  <a:moveTo>
                    <a:pt x="57" y="94"/>
                  </a:moveTo>
                  <a:lnTo>
                    <a:pt x="9" y="94"/>
                  </a:lnTo>
                  <a:lnTo>
                    <a:pt x="0" y="0"/>
                  </a:lnTo>
                  <a:lnTo>
                    <a:pt x="65" y="0"/>
                  </a:lnTo>
                  <a:lnTo>
                    <a:pt x="57" y="94"/>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85"/>
            <p:cNvSpPr>
              <a:spLocks/>
            </p:cNvSpPr>
            <p:nvPr/>
          </p:nvSpPr>
          <p:spPr bwMode="auto">
            <a:xfrm>
              <a:off x="7654980" y="2360613"/>
              <a:ext cx="119063" cy="46038"/>
            </a:xfrm>
            <a:custGeom>
              <a:avLst/>
              <a:gdLst>
                <a:gd name="T0" fmla="*/ 44 w 44"/>
                <a:gd name="T1" fmla="*/ 8 h 17"/>
                <a:gd name="T2" fmla="*/ 35 w 44"/>
                <a:gd name="T3" fmla="*/ 17 h 17"/>
                <a:gd name="T4" fmla="*/ 9 w 44"/>
                <a:gd name="T5" fmla="*/ 17 h 17"/>
                <a:gd name="T6" fmla="*/ 0 w 44"/>
                <a:gd name="T7" fmla="*/ 8 h 17"/>
                <a:gd name="T8" fmla="*/ 0 w 44"/>
                <a:gd name="T9" fmla="*/ 8 h 17"/>
                <a:gd name="T10" fmla="*/ 9 w 44"/>
                <a:gd name="T11" fmla="*/ 0 h 17"/>
                <a:gd name="T12" fmla="*/ 35 w 44"/>
                <a:gd name="T13" fmla="*/ 0 h 17"/>
                <a:gd name="T14" fmla="*/ 44 w 44"/>
                <a:gd name="T15" fmla="*/ 8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 h="17">
                  <a:moveTo>
                    <a:pt x="44" y="8"/>
                  </a:moveTo>
                  <a:cubicBezTo>
                    <a:pt x="44" y="13"/>
                    <a:pt x="40" y="17"/>
                    <a:pt x="35" y="17"/>
                  </a:cubicBezTo>
                  <a:cubicBezTo>
                    <a:pt x="9" y="17"/>
                    <a:pt x="9" y="17"/>
                    <a:pt x="9" y="17"/>
                  </a:cubicBezTo>
                  <a:cubicBezTo>
                    <a:pt x="4" y="17"/>
                    <a:pt x="0" y="13"/>
                    <a:pt x="0" y="8"/>
                  </a:cubicBezTo>
                  <a:cubicBezTo>
                    <a:pt x="0" y="8"/>
                    <a:pt x="0" y="8"/>
                    <a:pt x="0" y="8"/>
                  </a:cubicBezTo>
                  <a:cubicBezTo>
                    <a:pt x="0" y="4"/>
                    <a:pt x="4" y="0"/>
                    <a:pt x="9" y="0"/>
                  </a:cubicBezTo>
                  <a:cubicBezTo>
                    <a:pt x="35" y="0"/>
                    <a:pt x="35" y="0"/>
                    <a:pt x="35" y="0"/>
                  </a:cubicBezTo>
                  <a:cubicBezTo>
                    <a:pt x="40" y="0"/>
                    <a:pt x="44" y="4"/>
                    <a:pt x="44" y="8"/>
                  </a:cubicBez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Freeform 86"/>
            <p:cNvSpPr>
              <a:spLocks/>
            </p:cNvSpPr>
            <p:nvPr/>
          </p:nvSpPr>
          <p:spPr bwMode="auto">
            <a:xfrm>
              <a:off x="7089830" y="2422526"/>
              <a:ext cx="657225" cy="369888"/>
            </a:xfrm>
            <a:custGeom>
              <a:avLst/>
              <a:gdLst>
                <a:gd name="T0" fmla="*/ 195 w 242"/>
                <a:gd name="T1" fmla="*/ 136 h 136"/>
                <a:gd name="T2" fmla="*/ 0 w 242"/>
                <a:gd name="T3" fmla="*/ 136 h 136"/>
                <a:gd name="T4" fmla="*/ 0 w 242"/>
                <a:gd name="T5" fmla="*/ 112 h 136"/>
                <a:gd name="T6" fmla="*/ 195 w 242"/>
                <a:gd name="T7" fmla="*/ 112 h 136"/>
                <a:gd name="T8" fmla="*/ 218 w 242"/>
                <a:gd name="T9" fmla="*/ 89 h 136"/>
                <a:gd name="T10" fmla="*/ 218 w 242"/>
                <a:gd name="T11" fmla="*/ 0 h 136"/>
                <a:gd name="T12" fmla="*/ 242 w 242"/>
                <a:gd name="T13" fmla="*/ 0 h 136"/>
                <a:gd name="T14" fmla="*/ 242 w 242"/>
                <a:gd name="T15" fmla="*/ 89 h 136"/>
                <a:gd name="T16" fmla="*/ 195 w 242"/>
                <a:gd name="T17" fmla="*/ 136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2" h="136">
                  <a:moveTo>
                    <a:pt x="195" y="136"/>
                  </a:moveTo>
                  <a:cubicBezTo>
                    <a:pt x="0" y="136"/>
                    <a:pt x="0" y="136"/>
                    <a:pt x="0" y="136"/>
                  </a:cubicBezTo>
                  <a:cubicBezTo>
                    <a:pt x="0" y="112"/>
                    <a:pt x="0" y="112"/>
                    <a:pt x="0" y="112"/>
                  </a:cubicBezTo>
                  <a:cubicBezTo>
                    <a:pt x="195" y="112"/>
                    <a:pt x="195" y="112"/>
                    <a:pt x="195" y="112"/>
                  </a:cubicBezTo>
                  <a:cubicBezTo>
                    <a:pt x="208" y="112"/>
                    <a:pt x="218" y="101"/>
                    <a:pt x="218" y="89"/>
                  </a:cubicBezTo>
                  <a:cubicBezTo>
                    <a:pt x="218" y="0"/>
                    <a:pt x="218" y="0"/>
                    <a:pt x="218" y="0"/>
                  </a:cubicBezTo>
                  <a:cubicBezTo>
                    <a:pt x="242" y="0"/>
                    <a:pt x="242" y="0"/>
                    <a:pt x="242" y="0"/>
                  </a:cubicBezTo>
                  <a:cubicBezTo>
                    <a:pt x="242" y="89"/>
                    <a:pt x="242" y="89"/>
                    <a:pt x="242" y="89"/>
                  </a:cubicBezTo>
                  <a:cubicBezTo>
                    <a:pt x="242" y="115"/>
                    <a:pt x="221" y="136"/>
                    <a:pt x="195" y="136"/>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2" name="Rectangle 6"/>
          <p:cNvSpPr>
            <a:spLocks noChangeArrowheads="1"/>
          </p:cNvSpPr>
          <p:nvPr/>
        </p:nvSpPr>
        <p:spPr bwMode="auto">
          <a:xfrm>
            <a:off x="-639763" y="2897188"/>
            <a:ext cx="1828801"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155" name="Group 154"/>
          <p:cNvGrpSpPr/>
          <p:nvPr/>
        </p:nvGrpSpPr>
        <p:grpSpPr>
          <a:xfrm>
            <a:off x="4785449" y="3106738"/>
            <a:ext cx="4347493" cy="1217483"/>
            <a:chOff x="4785449" y="3106738"/>
            <a:chExt cx="4347493" cy="1217483"/>
          </a:xfrm>
        </p:grpSpPr>
        <p:sp>
          <p:nvSpPr>
            <p:cNvPr id="18" name="Rectangle 5"/>
            <p:cNvSpPr>
              <a:spLocks noChangeArrowheads="1"/>
            </p:cNvSpPr>
            <p:nvPr/>
          </p:nvSpPr>
          <p:spPr bwMode="auto">
            <a:xfrm>
              <a:off x="4785449" y="3106738"/>
              <a:ext cx="4347493" cy="1217483"/>
            </a:xfrm>
            <a:prstGeom prst="rect">
              <a:avLst/>
            </a:prstGeom>
            <a:solidFill>
              <a:schemeClr val="tx1">
                <a:lumMod val="50000"/>
                <a:lumOff val="50000"/>
              </a:schemeClr>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152" name="Group 151"/>
            <p:cNvGrpSpPr/>
            <p:nvPr/>
          </p:nvGrpSpPr>
          <p:grpSpPr>
            <a:xfrm>
              <a:off x="5841569" y="3279636"/>
              <a:ext cx="2153317" cy="889941"/>
              <a:chOff x="-415925" y="3994151"/>
              <a:chExt cx="1409701" cy="582613"/>
            </a:xfrm>
          </p:grpSpPr>
          <p:sp>
            <p:nvSpPr>
              <p:cNvPr id="13" name="Freeform 7"/>
              <p:cNvSpPr>
                <a:spLocks/>
              </p:cNvSpPr>
              <p:nvPr/>
            </p:nvSpPr>
            <p:spPr bwMode="auto">
              <a:xfrm>
                <a:off x="338138" y="4164013"/>
                <a:ext cx="85725" cy="111125"/>
              </a:xfrm>
              <a:custGeom>
                <a:avLst/>
                <a:gdLst>
                  <a:gd name="T0" fmla="*/ 0 w 115"/>
                  <a:gd name="T1" fmla="*/ 11 h 149"/>
                  <a:gd name="T2" fmla="*/ 0 w 115"/>
                  <a:gd name="T3" fmla="*/ 138 h 149"/>
                  <a:gd name="T4" fmla="*/ 11 w 115"/>
                  <a:gd name="T5" fmla="*/ 149 h 149"/>
                  <a:gd name="T6" fmla="*/ 104 w 115"/>
                  <a:gd name="T7" fmla="*/ 149 h 149"/>
                  <a:gd name="T8" fmla="*/ 115 w 115"/>
                  <a:gd name="T9" fmla="*/ 138 h 149"/>
                  <a:gd name="T10" fmla="*/ 115 w 115"/>
                  <a:gd name="T11" fmla="*/ 11 h 149"/>
                  <a:gd name="T12" fmla="*/ 104 w 115"/>
                  <a:gd name="T13" fmla="*/ 0 h 149"/>
                  <a:gd name="T14" fmla="*/ 11 w 115"/>
                  <a:gd name="T15" fmla="*/ 0 h 149"/>
                  <a:gd name="T16" fmla="*/ 0 w 115"/>
                  <a:gd name="T17" fmla="*/ 11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5" h="149">
                    <a:moveTo>
                      <a:pt x="0" y="11"/>
                    </a:moveTo>
                    <a:cubicBezTo>
                      <a:pt x="0" y="138"/>
                      <a:pt x="0" y="138"/>
                      <a:pt x="0" y="138"/>
                    </a:cubicBezTo>
                    <a:cubicBezTo>
                      <a:pt x="0" y="138"/>
                      <a:pt x="0" y="149"/>
                      <a:pt x="11" y="149"/>
                    </a:cubicBezTo>
                    <a:cubicBezTo>
                      <a:pt x="104" y="149"/>
                      <a:pt x="104" y="149"/>
                      <a:pt x="104" y="149"/>
                    </a:cubicBezTo>
                    <a:cubicBezTo>
                      <a:pt x="104" y="149"/>
                      <a:pt x="115" y="149"/>
                      <a:pt x="115" y="138"/>
                    </a:cubicBezTo>
                    <a:cubicBezTo>
                      <a:pt x="115" y="11"/>
                      <a:pt x="115" y="11"/>
                      <a:pt x="115" y="11"/>
                    </a:cubicBezTo>
                    <a:cubicBezTo>
                      <a:pt x="115" y="11"/>
                      <a:pt x="115" y="0"/>
                      <a:pt x="104" y="0"/>
                    </a:cubicBezTo>
                    <a:cubicBezTo>
                      <a:pt x="11" y="0"/>
                      <a:pt x="11" y="0"/>
                      <a:pt x="11" y="0"/>
                    </a:cubicBezTo>
                    <a:cubicBezTo>
                      <a:pt x="11" y="0"/>
                      <a:pt x="0" y="0"/>
                      <a:pt x="0" y="11"/>
                    </a:cubicBezTo>
                  </a:path>
                </a:pathLst>
              </a:custGeom>
              <a:solidFill>
                <a:srgbClr val="FFB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8"/>
              <p:cNvSpPr>
                <a:spLocks/>
              </p:cNvSpPr>
              <p:nvPr/>
            </p:nvSpPr>
            <p:spPr bwMode="auto">
              <a:xfrm>
                <a:off x="347663" y="4168776"/>
                <a:ext cx="66675" cy="17463"/>
              </a:xfrm>
              <a:custGeom>
                <a:avLst/>
                <a:gdLst>
                  <a:gd name="T0" fmla="*/ 0 w 90"/>
                  <a:gd name="T1" fmla="*/ 11 h 23"/>
                  <a:gd name="T2" fmla="*/ 0 w 90"/>
                  <a:gd name="T3" fmla="*/ 12 h 23"/>
                  <a:gd name="T4" fmla="*/ 11 w 90"/>
                  <a:gd name="T5" fmla="*/ 23 h 23"/>
                  <a:gd name="T6" fmla="*/ 79 w 90"/>
                  <a:gd name="T7" fmla="*/ 23 h 23"/>
                  <a:gd name="T8" fmla="*/ 90 w 90"/>
                  <a:gd name="T9" fmla="*/ 12 h 23"/>
                  <a:gd name="T10" fmla="*/ 90 w 90"/>
                  <a:gd name="T11" fmla="*/ 11 h 23"/>
                  <a:gd name="T12" fmla="*/ 79 w 90"/>
                  <a:gd name="T13" fmla="*/ 0 h 23"/>
                  <a:gd name="T14" fmla="*/ 11 w 90"/>
                  <a:gd name="T15" fmla="*/ 0 h 23"/>
                  <a:gd name="T16" fmla="*/ 0 w 90"/>
                  <a:gd name="T17" fmla="*/ 1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 h="23">
                    <a:moveTo>
                      <a:pt x="0" y="11"/>
                    </a:moveTo>
                    <a:cubicBezTo>
                      <a:pt x="0" y="12"/>
                      <a:pt x="0" y="12"/>
                      <a:pt x="0" y="12"/>
                    </a:cubicBezTo>
                    <a:cubicBezTo>
                      <a:pt x="0" y="12"/>
                      <a:pt x="0" y="23"/>
                      <a:pt x="11" y="23"/>
                    </a:cubicBezTo>
                    <a:cubicBezTo>
                      <a:pt x="79" y="23"/>
                      <a:pt x="79" y="23"/>
                      <a:pt x="79" y="23"/>
                    </a:cubicBezTo>
                    <a:cubicBezTo>
                      <a:pt x="79" y="23"/>
                      <a:pt x="90" y="23"/>
                      <a:pt x="90" y="12"/>
                    </a:cubicBezTo>
                    <a:cubicBezTo>
                      <a:pt x="90" y="11"/>
                      <a:pt x="90" y="11"/>
                      <a:pt x="90" y="11"/>
                    </a:cubicBezTo>
                    <a:cubicBezTo>
                      <a:pt x="90" y="11"/>
                      <a:pt x="90" y="0"/>
                      <a:pt x="79" y="0"/>
                    </a:cubicBezTo>
                    <a:cubicBezTo>
                      <a:pt x="11" y="0"/>
                      <a:pt x="11" y="0"/>
                      <a:pt x="11" y="0"/>
                    </a:cubicBezTo>
                    <a:cubicBezTo>
                      <a:pt x="11" y="0"/>
                      <a:pt x="0" y="0"/>
                      <a:pt x="0" y="11"/>
                    </a:cubicBezTo>
                    <a:close/>
                  </a:path>
                </a:pathLst>
              </a:custGeom>
              <a:solidFill>
                <a:srgbClr val="FFFB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9"/>
              <p:cNvSpPr>
                <a:spLocks/>
              </p:cNvSpPr>
              <p:nvPr/>
            </p:nvSpPr>
            <p:spPr bwMode="auto">
              <a:xfrm>
                <a:off x="419100" y="4183063"/>
                <a:ext cx="36513" cy="73025"/>
              </a:xfrm>
              <a:custGeom>
                <a:avLst/>
                <a:gdLst>
                  <a:gd name="T0" fmla="*/ 24 w 49"/>
                  <a:gd name="T1" fmla="*/ 48 h 96"/>
                  <a:gd name="T2" fmla="*/ 0 w 49"/>
                  <a:gd name="T3" fmla="*/ 24 h 96"/>
                  <a:gd name="T4" fmla="*/ 0 w 49"/>
                  <a:gd name="T5" fmla="*/ 0 h 96"/>
                  <a:gd name="T6" fmla="*/ 49 w 49"/>
                  <a:gd name="T7" fmla="*/ 48 h 96"/>
                  <a:gd name="T8" fmla="*/ 0 w 49"/>
                  <a:gd name="T9" fmla="*/ 96 h 96"/>
                  <a:gd name="T10" fmla="*/ 0 w 49"/>
                  <a:gd name="T11" fmla="*/ 72 h 96"/>
                  <a:gd name="T12" fmla="*/ 24 w 49"/>
                  <a:gd name="T13" fmla="*/ 48 h 96"/>
                </a:gdLst>
                <a:ahLst/>
                <a:cxnLst>
                  <a:cxn ang="0">
                    <a:pos x="T0" y="T1"/>
                  </a:cxn>
                  <a:cxn ang="0">
                    <a:pos x="T2" y="T3"/>
                  </a:cxn>
                  <a:cxn ang="0">
                    <a:pos x="T4" y="T5"/>
                  </a:cxn>
                  <a:cxn ang="0">
                    <a:pos x="T6" y="T7"/>
                  </a:cxn>
                  <a:cxn ang="0">
                    <a:pos x="T8" y="T9"/>
                  </a:cxn>
                  <a:cxn ang="0">
                    <a:pos x="T10" y="T11"/>
                  </a:cxn>
                  <a:cxn ang="0">
                    <a:pos x="T12" y="T13"/>
                  </a:cxn>
                </a:cxnLst>
                <a:rect l="0" t="0" r="r" b="b"/>
                <a:pathLst>
                  <a:path w="49" h="96">
                    <a:moveTo>
                      <a:pt x="24" y="48"/>
                    </a:moveTo>
                    <a:cubicBezTo>
                      <a:pt x="25" y="35"/>
                      <a:pt x="14" y="24"/>
                      <a:pt x="0" y="24"/>
                    </a:cubicBezTo>
                    <a:cubicBezTo>
                      <a:pt x="0" y="0"/>
                      <a:pt x="0" y="0"/>
                      <a:pt x="0" y="0"/>
                    </a:cubicBezTo>
                    <a:cubicBezTo>
                      <a:pt x="27" y="0"/>
                      <a:pt x="49" y="21"/>
                      <a:pt x="49" y="48"/>
                    </a:cubicBezTo>
                    <a:cubicBezTo>
                      <a:pt x="49" y="75"/>
                      <a:pt x="27" y="96"/>
                      <a:pt x="0" y="96"/>
                    </a:cubicBezTo>
                    <a:cubicBezTo>
                      <a:pt x="0" y="72"/>
                      <a:pt x="0" y="72"/>
                      <a:pt x="0" y="72"/>
                    </a:cubicBezTo>
                    <a:cubicBezTo>
                      <a:pt x="14" y="72"/>
                      <a:pt x="25" y="61"/>
                      <a:pt x="24" y="48"/>
                    </a:cubicBezTo>
                  </a:path>
                </a:pathLst>
              </a:custGeom>
              <a:solidFill>
                <a:srgbClr val="FFB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0"/>
              <p:cNvSpPr>
                <a:spLocks/>
              </p:cNvSpPr>
              <p:nvPr/>
            </p:nvSpPr>
            <p:spPr bwMode="auto">
              <a:xfrm>
                <a:off x="338138" y="4189413"/>
                <a:ext cx="85725" cy="85725"/>
              </a:xfrm>
              <a:custGeom>
                <a:avLst/>
                <a:gdLst>
                  <a:gd name="T0" fmla="*/ 109 w 115"/>
                  <a:gd name="T1" fmla="*/ 0 h 114"/>
                  <a:gd name="T2" fmla="*/ 0 w 115"/>
                  <a:gd name="T3" fmla="*/ 75 h 114"/>
                  <a:gd name="T4" fmla="*/ 0 w 115"/>
                  <a:gd name="T5" fmla="*/ 103 h 114"/>
                  <a:gd name="T6" fmla="*/ 11 w 115"/>
                  <a:gd name="T7" fmla="*/ 114 h 114"/>
                  <a:gd name="T8" fmla="*/ 104 w 115"/>
                  <a:gd name="T9" fmla="*/ 114 h 114"/>
                  <a:gd name="T10" fmla="*/ 115 w 115"/>
                  <a:gd name="T11" fmla="*/ 103 h 114"/>
                  <a:gd name="T12" fmla="*/ 115 w 115"/>
                  <a:gd name="T13" fmla="*/ 88 h 114"/>
                  <a:gd name="T14" fmla="*/ 109 w 115"/>
                  <a:gd name="T15" fmla="*/ 88 h 114"/>
                  <a:gd name="T16" fmla="*/ 109 w 115"/>
                  <a:gd name="T17" fmla="*/ 64 h 114"/>
                  <a:gd name="T18" fmla="*/ 115 w 115"/>
                  <a:gd name="T19" fmla="*/ 64 h 114"/>
                  <a:gd name="T20" fmla="*/ 115 w 115"/>
                  <a:gd name="T21" fmla="*/ 16 h 114"/>
                  <a:gd name="T22" fmla="*/ 109 w 115"/>
                  <a:gd name="T23" fmla="*/ 16 h 114"/>
                  <a:gd name="T24" fmla="*/ 109 w 115"/>
                  <a:gd name="T25"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14">
                    <a:moveTo>
                      <a:pt x="109" y="0"/>
                    </a:moveTo>
                    <a:cubicBezTo>
                      <a:pt x="0" y="75"/>
                      <a:pt x="0" y="75"/>
                      <a:pt x="0" y="75"/>
                    </a:cubicBezTo>
                    <a:cubicBezTo>
                      <a:pt x="0" y="103"/>
                      <a:pt x="0" y="103"/>
                      <a:pt x="0" y="103"/>
                    </a:cubicBezTo>
                    <a:cubicBezTo>
                      <a:pt x="0" y="103"/>
                      <a:pt x="0" y="114"/>
                      <a:pt x="11" y="114"/>
                    </a:cubicBezTo>
                    <a:cubicBezTo>
                      <a:pt x="104" y="114"/>
                      <a:pt x="104" y="114"/>
                      <a:pt x="104" y="114"/>
                    </a:cubicBezTo>
                    <a:cubicBezTo>
                      <a:pt x="104" y="114"/>
                      <a:pt x="115" y="114"/>
                      <a:pt x="115" y="103"/>
                    </a:cubicBezTo>
                    <a:cubicBezTo>
                      <a:pt x="115" y="88"/>
                      <a:pt x="115" y="88"/>
                      <a:pt x="115" y="88"/>
                    </a:cubicBezTo>
                    <a:cubicBezTo>
                      <a:pt x="113" y="88"/>
                      <a:pt x="111" y="88"/>
                      <a:pt x="109" y="88"/>
                    </a:cubicBezTo>
                    <a:cubicBezTo>
                      <a:pt x="109" y="64"/>
                      <a:pt x="109" y="64"/>
                      <a:pt x="109" y="64"/>
                    </a:cubicBezTo>
                    <a:cubicBezTo>
                      <a:pt x="111" y="64"/>
                      <a:pt x="113" y="64"/>
                      <a:pt x="115" y="64"/>
                    </a:cubicBezTo>
                    <a:cubicBezTo>
                      <a:pt x="115" y="16"/>
                      <a:pt x="115" y="16"/>
                      <a:pt x="115" y="16"/>
                    </a:cubicBezTo>
                    <a:cubicBezTo>
                      <a:pt x="113" y="16"/>
                      <a:pt x="111" y="16"/>
                      <a:pt x="109" y="16"/>
                    </a:cubicBezTo>
                    <a:cubicBezTo>
                      <a:pt x="109" y="0"/>
                      <a:pt x="109" y="0"/>
                      <a:pt x="109" y="0"/>
                    </a:cubicBezTo>
                  </a:path>
                </a:pathLst>
              </a:custGeom>
              <a:solidFill>
                <a:srgbClr val="F2B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noEditPoints="1"/>
              </p:cNvSpPr>
              <p:nvPr/>
            </p:nvSpPr>
            <p:spPr bwMode="auto">
              <a:xfrm>
                <a:off x="419100" y="4186238"/>
                <a:ext cx="4763" cy="69850"/>
              </a:xfrm>
              <a:custGeom>
                <a:avLst/>
                <a:gdLst>
                  <a:gd name="T0" fmla="*/ 6 w 6"/>
                  <a:gd name="T1" fmla="*/ 68 h 92"/>
                  <a:gd name="T2" fmla="*/ 6 w 6"/>
                  <a:gd name="T3" fmla="*/ 68 h 92"/>
                  <a:gd name="T4" fmla="*/ 0 w 6"/>
                  <a:gd name="T5" fmla="*/ 68 h 92"/>
                  <a:gd name="T6" fmla="*/ 0 w 6"/>
                  <a:gd name="T7" fmla="*/ 92 h 92"/>
                  <a:gd name="T8" fmla="*/ 6 w 6"/>
                  <a:gd name="T9" fmla="*/ 92 h 92"/>
                  <a:gd name="T10" fmla="*/ 6 w 6"/>
                  <a:gd name="T11" fmla="*/ 92 h 92"/>
                  <a:gd name="T12" fmla="*/ 6 w 6"/>
                  <a:gd name="T13" fmla="*/ 68 h 92"/>
                  <a:gd name="T14" fmla="*/ 6 w 6"/>
                  <a:gd name="T15" fmla="*/ 0 h 92"/>
                  <a:gd name="T16" fmla="*/ 0 w 6"/>
                  <a:gd name="T17" fmla="*/ 4 h 92"/>
                  <a:gd name="T18" fmla="*/ 0 w 6"/>
                  <a:gd name="T19" fmla="*/ 20 h 92"/>
                  <a:gd name="T20" fmla="*/ 6 w 6"/>
                  <a:gd name="T21" fmla="*/ 20 h 92"/>
                  <a:gd name="T22" fmla="*/ 6 w 6"/>
                  <a:gd name="T23" fmla="*/ 20 h 92"/>
                  <a:gd name="T24" fmla="*/ 6 w 6"/>
                  <a:gd name="T25" fmla="*/ 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 h="92">
                    <a:moveTo>
                      <a:pt x="6" y="68"/>
                    </a:moveTo>
                    <a:cubicBezTo>
                      <a:pt x="6" y="68"/>
                      <a:pt x="6" y="68"/>
                      <a:pt x="6" y="68"/>
                    </a:cubicBezTo>
                    <a:cubicBezTo>
                      <a:pt x="4" y="68"/>
                      <a:pt x="2" y="68"/>
                      <a:pt x="0" y="68"/>
                    </a:cubicBezTo>
                    <a:cubicBezTo>
                      <a:pt x="0" y="92"/>
                      <a:pt x="0" y="92"/>
                      <a:pt x="0" y="92"/>
                    </a:cubicBezTo>
                    <a:cubicBezTo>
                      <a:pt x="2" y="92"/>
                      <a:pt x="4" y="92"/>
                      <a:pt x="6" y="92"/>
                    </a:cubicBezTo>
                    <a:cubicBezTo>
                      <a:pt x="6" y="92"/>
                      <a:pt x="6" y="92"/>
                      <a:pt x="6" y="92"/>
                    </a:cubicBezTo>
                    <a:cubicBezTo>
                      <a:pt x="6" y="68"/>
                      <a:pt x="6" y="68"/>
                      <a:pt x="6" y="68"/>
                    </a:cubicBezTo>
                    <a:moveTo>
                      <a:pt x="6" y="0"/>
                    </a:moveTo>
                    <a:cubicBezTo>
                      <a:pt x="0" y="4"/>
                      <a:pt x="0" y="4"/>
                      <a:pt x="0" y="4"/>
                    </a:cubicBezTo>
                    <a:cubicBezTo>
                      <a:pt x="0" y="20"/>
                      <a:pt x="0" y="20"/>
                      <a:pt x="0" y="20"/>
                    </a:cubicBezTo>
                    <a:cubicBezTo>
                      <a:pt x="2" y="20"/>
                      <a:pt x="4" y="20"/>
                      <a:pt x="6" y="20"/>
                    </a:cubicBezTo>
                    <a:cubicBezTo>
                      <a:pt x="6" y="20"/>
                      <a:pt x="6" y="20"/>
                      <a:pt x="6" y="20"/>
                    </a:cubicBezTo>
                    <a:cubicBezTo>
                      <a:pt x="6" y="0"/>
                      <a:pt x="6" y="0"/>
                      <a:pt x="6" y="0"/>
                    </a:cubicBezTo>
                  </a:path>
                </a:pathLst>
              </a:custGeom>
              <a:solidFill>
                <a:srgbClr val="F2B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12"/>
              <p:cNvSpPr>
                <a:spLocks/>
              </p:cNvSpPr>
              <p:nvPr/>
            </p:nvSpPr>
            <p:spPr bwMode="auto">
              <a:xfrm>
                <a:off x="452438" y="4219576"/>
                <a:ext cx="139700" cy="68263"/>
              </a:xfrm>
              <a:custGeom>
                <a:avLst/>
                <a:gdLst>
                  <a:gd name="T0" fmla="*/ 106 w 187"/>
                  <a:gd name="T1" fmla="*/ 90 h 90"/>
                  <a:gd name="T2" fmla="*/ 0 w 187"/>
                  <a:gd name="T3" fmla="*/ 34 h 90"/>
                  <a:gd name="T4" fmla="*/ 34 w 187"/>
                  <a:gd name="T5" fmla="*/ 0 h 90"/>
                  <a:gd name="T6" fmla="*/ 113 w 187"/>
                  <a:gd name="T7" fmla="*/ 41 h 90"/>
                  <a:gd name="T8" fmla="*/ 144 w 187"/>
                  <a:gd name="T9" fmla="*/ 17 h 90"/>
                  <a:gd name="T10" fmla="*/ 187 w 187"/>
                  <a:gd name="T11" fmla="*/ 38 h 90"/>
                  <a:gd name="T12" fmla="*/ 121 w 187"/>
                  <a:gd name="T13" fmla="*/ 89 h 90"/>
                  <a:gd name="T14" fmla="*/ 106 w 187"/>
                  <a:gd name="T15" fmla="*/ 90 h 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7" h="90">
                    <a:moveTo>
                      <a:pt x="106" y="90"/>
                    </a:moveTo>
                    <a:cubicBezTo>
                      <a:pt x="73" y="90"/>
                      <a:pt x="37" y="71"/>
                      <a:pt x="0" y="34"/>
                    </a:cubicBezTo>
                    <a:cubicBezTo>
                      <a:pt x="34" y="0"/>
                      <a:pt x="34" y="0"/>
                      <a:pt x="34" y="0"/>
                    </a:cubicBezTo>
                    <a:cubicBezTo>
                      <a:pt x="65" y="31"/>
                      <a:pt x="92" y="45"/>
                      <a:pt x="113" y="41"/>
                    </a:cubicBezTo>
                    <a:cubicBezTo>
                      <a:pt x="133" y="38"/>
                      <a:pt x="144" y="17"/>
                      <a:pt x="144" y="17"/>
                    </a:cubicBezTo>
                    <a:cubicBezTo>
                      <a:pt x="187" y="38"/>
                      <a:pt x="187" y="38"/>
                      <a:pt x="187" y="38"/>
                    </a:cubicBezTo>
                    <a:cubicBezTo>
                      <a:pt x="186" y="39"/>
                      <a:pt x="166" y="81"/>
                      <a:pt x="121" y="89"/>
                    </a:cubicBezTo>
                    <a:cubicBezTo>
                      <a:pt x="116" y="90"/>
                      <a:pt x="111" y="90"/>
                      <a:pt x="106" y="90"/>
                    </a:cubicBezTo>
                  </a:path>
                </a:pathLst>
              </a:custGeom>
              <a:solidFill>
                <a:srgbClr val="0020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13"/>
              <p:cNvSpPr>
                <a:spLocks/>
              </p:cNvSpPr>
              <p:nvPr/>
            </p:nvSpPr>
            <p:spPr bwMode="auto">
              <a:xfrm>
                <a:off x="430213" y="4198938"/>
                <a:ext cx="47625" cy="47625"/>
              </a:xfrm>
              <a:custGeom>
                <a:avLst/>
                <a:gdLst>
                  <a:gd name="T0" fmla="*/ 11 w 65"/>
                  <a:gd name="T1" fmla="*/ 46 h 64"/>
                  <a:gd name="T2" fmla="*/ 10 w 65"/>
                  <a:gd name="T3" fmla="*/ 45 h 64"/>
                  <a:gd name="T4" fmla="*/ 10 w 65"/>
                  <a:gd name="T5" fmla="*/ 10 h 64"/>
                  <a:gd name="T6" fmla="*/ 46 w 65"/>
                  <a:gd name="T7" fmla="*/ 10 h 64"/>
                  <a:gd name="T8" fmla="*/ 46 w 65"/>
                  <a:gd name="T9" fmla="*/ 11 h 64"/>
                  <a:gd name="T10" fmla="*/ 46 w 65"/>
                  <a:gd name="T11" fmla="*/ 11 h 64"/>
                  <a:gd name="T12" fmla="*/ 65 w 65"/>
                  <a:gd name="T13" fmla="*/ 30 h 64"/>
                  <a:gd name="T14" fmla="*/ 29 w 65"/>
                  <a:gd name="T15" fmla="*/ 64 h 64"/>
                  <a:gd name="T16" fmla="*/ 11 w 65"/>
                  <a:gd name="T17" fmla="*/ 4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64">
                    <a:moveTo>
                      <a:pt x="11" y="46"/>
                    </a:moveTo>
                    <a:cubicBezTo>
                      <a:pt x="10" y="45"/>
                      <a:pt x="10" y="45"/>
                      <a:pt x="10" y="45"/>
                    </a:cubicBezTo>
                    <a:cubicBezTo>
                      <a:pt x="0" y="35"/>
                      <a:pt x="1" y="19"/>
                      <a:pt x="10" y="10"/>
                    </a:cubicBezTo>
                    <a:cubicBezTo>
                      <a:pt x="20" y="0"/>
                      <a:pt x="36" y="1"/>
                      <a:pt x="46" y="10"/>
                    </a:cubicBezTo>
                    <a:cubicBezTo>
                      <a:pt x="46" y="11"/>
                      <a:pt x="46" y="11"/>
                      <a:pt x="46" y="11"/>
                    </a:cubicBezTo>
                    <a:cubicBezTo>
                      <a:pt x="46" y="11"/>
                      <a:pt x="46" y="11"/>
                      <a:pt x="46" y="11"/>
                    </a:cubicBezTo>
                    <a:cubicBezTo>
                      <a:pt x="65" y="30"/>
                      <a:pt x="65" y="30"/>
                      <a:pt x="65" y="30"/>
                    </a:cubicBezTo>
                    <a:cubicBezTo>
                      <a:pt x="29" y="64"/>
                      <a:pt x="29" y="64"/>
                      <a:pt x="29" y="64"/>
                    </a:cubicBezTo>
                    <a:cubicBezTo>
                      <a:pt x="11" y="46"/>
                      <a:pt x="11" y="46"/>
                      <a:pt x="11" y="46"/>
                    </a:cubicBezTo>
                    <a:close/>
                  </a:path>
                </a:pathLst>
              </a:custGeom>
              <a:solidFill>
                <a:srgbClr val="00BB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14"/>
              <p:cNvSpPr>
                <a:spLocks/>
              </p:cNvSpPr>
              <p:nvPr/>
            </p:nvSpPr>
            <p:spPr bwMode="auto">
              <a:xfrm>
                <a:off x="460375" y="4521201"/>
                <a:ext cx="387350" cy="55563"/>
              </a:xfrm>
              <a:custGeom>
                <a:avLst/>
                <a:gdLst>
                  <a:gd name="T0" fmla="*/ 472 w 519"/>
                  <a:gd name="T1" fmla="*/ 0 h 74"/>
                  <a:gd name="T2" fmla="*/ 42 w 519"/>
                  <a:gd name="T3" fmla="*/ 0 h 74"/>
                  <a:gd name="T4" fmla="*/ 42 w 519"/>
                  <a:gd name="T5" fmla="*/ 0 h 74"/>
                  <a:gd name="T6" fmla="*/ 37 w 519"/>
                  <a:gd name="T7" fmla="*/ 0 h 74"/>
                  <a:gd name="T8" fmla="*/ 0 w 519"/>
                  <a:gd name="T9" fmla="*/ 37 h 74"/>
                  <a:gd name="T10" fmla="*/ 37 w 519"/>
                  <a:gd name="T11" fmla="*/ 74 h 74"/>
                  <a:gd name="T12" fmla="*/ 45 w 519"/>
                  <a:gd name="T13" fmla="*/ 73 h 74"/>
                  <a:gd name="T14" fmla="*/ 474 w 519"/>
                  <a:gd name="T15" fmla="*/ 73 h 74"/>
                  <a:gd name="T16" fmla="*/ 482 w 519"/>
                  <a:gd name="T17" fmla="*/ 74 h 74"/>
                  <a:gd name="T18" fmla="*/ 519 w 519"/>
                  <a:gd name="T19" fmla="*/ 37 h 74"/>
                  <a:gd name="T20" fmla="*/ 517 w 519"/>
                  <a:gd name="T21" fmla="*/ 26 h 74"/>
                  <a:gd name="T22" fmla="*/ 472 w 519"/>
                  <a:gd name="T23" fmla="*/ 26 h 74"/>
                  <a:gd name="T24" fmla="*/ 472 w 519"/>
                  <a:gd name="T25" fmla="*/ 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9" h="74">
                    <a:moveTo>
                      <a:pt x="472" y="0"/>
                    </a:moveTo>
                    <a:cubicBezTo>
                      <a:pt x="42" y="0"/>
                      <a:pt x="42" y="0"/>
                      <a:pt x="42" y="0"/>
                    </a:cubicBezTo>
                    <a:cubicBezTo>
                      <a:pt x="42" y="0"/>
                      <a:pt x="42" y="0"/>
                      <a:pt x="42" y="0"/>
                    </a:cubicBezTo>
                    <a:cubicBezTo>
                      <a:pt x="40" y="0"/>
                      <a:pt x="39" y="0"/>
                      <a:pt x="37" y="0"/>
                    </a:cubicBezTo>
                    <a:cubicBezTo>
                      <a:pt x="17" y="0"/>
                      <a:pt x="0" y="16"/>
                      <a:pt x="0" y="37"/>
                    </a:cubicBezTo>
                    <a:cubicBezTo>
                      <a:pt x="0" y="57"/>
                      <a:pt x="17" y="74"/>
                      <a:pt x="37" y="74"/>
                    </a:cubicBezTo>
                    <a:cubicBezTo>
                      <a:pt x="40" y="74"/>
                      <a:pt x="43" y="73"/>
                      <a:pt x="45" y="73"/>
                    </a:cubicBezTo>
                    <a:cubicBezTo>
                      <a:pt x="474" y="73"/>
                      <a:pt x="474" y="73"/>
                      <a:pt x="474" y="73"/>
                    </a:cubicBezTo>
                    <a:cubicBezTo>
                      <a:pt x="477" y="73"/>
                      <a:pt x="479" y="74"/>
                      <a:pt x="482" y="74"/>
                    </a:cubicBezTo>
                    <a:cubicBezTo>
                      <a:pt x="502" y="74"/>
                      <a:pt x="519" y="57"/>
                      <a:pt x="519" y="37"/>
                    </a:cubicBezTo>
                    <a:cubicBezTo>
                      <a:pt x="519" y="33"/>
                      <a:pt x="518" y="29"/>
                      <a:pt x="517" y="26"/>
                    </a:cubicBezTo>
                    <a:cubicBezTo>
                      <a:pt x="472" y="26"/>
                      <a:pt x="472" y="26"/>
                      <a:pt x="472" y="26"/>
                    </a:cubicBezTo>
                    <a:cubicBezTo>
                      <a:pt x="472" y="0"/>
                      <a:pt x="472" y="0"/>
                      <a:pt x="472" y="0"/>
                    </a:cubicBezTo>
                  </a:path>
                </a:pathLst>
              </a:custGeom>
              <a:solidFill>
                <a:schemeClr val="tx1">
                  <a:lumMod val="65000"/>
                  <a:lumOff val="3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15"/>
              <p:cNvSpPr>
                <a:spLocks/>
              </p:cNvSpPr>
              <p:nvPr/>
            </p:nvSpPr>
            <p:spPr bwMode="auto">
              <a:xfrm>
                <a:off x="573088" y="4511676"/>
                <a:ext cx="63500" cy="36513"/>
              </a:xfrm>
              <a:custGeom>
                <a:avLst/>
                <a:gdLst>
                  <a:gd name="T0" fmla="*/ 0 w 40"/>
                  <a:gd name="T1" fmla="*/ 18 h 23"/>
                  <a:gd name="T2" fmla="*/ 17 w 40"/>
                  <a:gd name="T3" fmla="*/ 0 h 23"/>
                  <a:gd name="T4" fmla="*/ 40 w 40"/>
                  <a:gd name="T5" fmla="*/ 0 h 23"/>
                  <a:gd name="T6" fmla="*/ 40 w 40"/>
                  <a:gd name="T7" fmla="*/ 23 h 23"/>
                  <a:gd name="T8" fmla="*/ 0 w 40"/>
                  <a:gd name="T9" fmla="*/ 23 h 23"/>
                  <a:gd name="T10" fmla="*/ 0 w 40"/>
                  <a:gd name="T11" fmla="*/ 18 h 23"/>
                </a:gdLst>
                <a:ahLst/>
                <a:cxnLst>
                  <a:cxn ang="0">
                    <a:pos x="T0" y="T1"/>
                  </a:cxn>
                  <a:cxn ang="0">
                    <a:pos x="T2" y="T3"/>
                  </a:cxn>
                  <a:cxn ang="0">
                    <a:pos x="T4" y="T5"/>
                  </a:cxn>
                  <a:cxn ang="0">
                    <a:pos x="T6" y="T7"/>
                  </a:cxn>
                  <a:cxn ang="0">
                    <a:pos x="T8" y="T9"/>
                  </a:cxn>
                  <a:cxn ang="0">
                    <a:pos x="T10" y="T11"/>
                  </a:cxn>
                </a:cxnLst>
                <a:rect l="0" t="0" r="r" b="b"/>
                <a:pathLst>
                  <a:path w="40" h="23">
                    <a:moveTo>
                      <a:pt x="0" y="18"/>
                    </a:moveTo>
                    <a:lnTo>
                      <a:pt x="17" y="0"/>
                    </a:lnTo>
                    <a:lnTo>
                      <a:pt x="40" y="0"/>
                    </a:lnTo>
                    <a:lnTo>
                      <a:pt x="40" y="23"/>
                    </a:lnTo>
                    <a:lnTo>
                      <a:pt x="0" y="23"/>
                    </a:lnTo>
                    <a:lnTo>
                      <a:pt x="0" y="18"/>
                    </a:lnTo>
                    <a:close/>
                  </a:path>
                </a:pathLst>
              </a:custGeom>
              <a:solidFill>
                <a:srgbClr val="0020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Rectangle 16"/>
              <p:cNvSpPr>
                <a:spLocks noChangeArrowheads="1"/>
              </p:cNvSpPr>
              <p:nvPr/>
            </p:nvSpPr>
            <p:spPr bwMode="auto">
              <a:xfrm>
                <a:off x="601663" y="4306888"/>
                <a:ext cx="36513" cy="207963"/>
              </a:xfrm>
              <a:prstGeom prst="rect">
                <a:avLst/>
              </a:prstGeom>
              <a:solidFill>
                <a:srgbClr val="0020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Rectangle 17"/>
              <p:cNvSpPr>
                <a:spLocks noChangeArrowheads="1"/>
              </p:cNvSpPr>
              <p:nvPr/>
            </p:nvSpPr>
            <p:spPr bwMode="auto">
              <a:xfrm>
                <a:off x="601663" y="4306888"/>
                <a:ext cx="36513" cy="20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Rectangle 18"/>
              <p:cNvSpPr>
                <a:spLocks noChangeArrowheads="1"/>
              </p:cNvSpPr>
              <p:nvPr/>
            </p:nvSpPr>
            <p:spPr bwMode="auto">
              <a:xfrm>
                <a:off x="658813" y="4306888"/>
                <a:ext cx="36513" cy="207963"/>
              </a:xfrm>
              <a:prstGeom prst="rect">
                <a:avLst/>
              </a:prstGeom>
              <a:solidFill>
                <a:srgbClr val="0020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Rectangle 19"/>
              <p:cNvSpPr>
                <a:spLocks noChangeArrowheads="1"/>
              </p:cNvSpPr>
              <p:nvPr/>
            </p:nvSpPr>
            <p:spPr bwMode="auto">
              <a:xfrm>
                <a:off x="658813" y="4306888"/>
                <a:ext cx="36513" cy="20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20"/>
              <p:cNvSpPr>
                <a:spLocks/>
              </p:cNvSpPr>
              <p:nvPr/>
            </p:nvSpPr>
            <p:spPr bwMode="auto">
              <a:xfrm>
                <a:off x="630238" y="4511676"/>
                <a:ext cx="65088" cy="36513"/>
              </a:xfrm>
              <a:custGeom>
                <a:avLst/>
                <a:gdLst>
                  <a:gd name="T0" fmla="*/ 0 w 41"/>
                  <a:gd name="T1" fmla="*/ 18 h 23"/>
                  <a:gd name="T2" fmla="*/ 18 w 41"/>
                  <a:gd name="T3" fmla="*/ 0 h 23"/>
                  <a:gd name="T4" fmla="*/ 41 w 41"/>
                  <a:gd name="T5" fmla="*/ 0 h 23"/>
                  <a:gd name="T6" fmla="*/ 41 w 41"/>
                  <a:gd name="T7" fmla="*/ 23 h 23"/>
                  <a:gd name="T8" fmla="*/ 0 w 41"/>
                  <a:gd name="T9" fmla="*/ 23 h 23"/>
                  <a:gd name="T10" fmla="*/ 0 w 41"/>
                  <a:gd name="T11" fmla="*/ 18 h 23"/>
                </a:gdLst>
                <a:ahLst/>
                <a:cxnLst>
                  <a:cxn ang="0">
                    <a:pos x="T0" y="T1"/>
                  </a:cxn>
                  <a:cxn ang="0">
                    <a:pos x="T2" y="T3"/>
                  </a:cxn>
                  <a:cxn ang="0">
                    <a:pos x="T4" y="T5"/>
                  </a:cxn>
                  <a:cxn ang="0">
                    <a:pos x="T6" y="T7"/>
                  </a:cxn>
                  <a:cxn ang="0">
                    <a:pos x="T8" y="T9"/>
                  </a:cxn>
                  <a:cxn ang="0">
                    <a:pos x="T10" y="T11"/>
                  </a:cxn>
                </a:cxnLst>
                <a:rect l="0" t="0" r="r" b="b"/>
                <a:pathLst>
                  <a:path w="41" h="23">
                    <a:moveTo>
                      <a:pt x="0" y="18"/>
                    </a:moveTo>
                    <a:lnTo>
                      <a:pt x="18" y="0"/>
                    </a:lnTo>
                    <a:lnTo>
                      <a:pt x="41" y="0"/>
                    </a:lnTo>
                    <a:lnTo>
                      <a:pt x="41" y="23"/>
                    </a:lnTo>
                    <a:lnTo>
                      <a:pt x="0" y="23"/>
                    </a:lnTo>
                    <a:lnTo>
                      <a:pt x="0" y="18"/>
                    </a:lnTo>
                    <a:close/>
                  </a:path>
                </a:pathLst>
              </a:custGeom>
              <a:solidFill>
                <a:srgbClr val="0020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21"/>
              <p:cNvSpPr>
                <a:spLocks/>
              </p:cNvSpPr>
              <p:nvPr/>
            </p:nvSpPr>
            <p:spPr bwMode="auto">
              <a:xfrm>
                <a:off x="566738" y="3994151"/>
                <a:ext cx="184150" cy="338138"/>
              </a:xfrm>
              <a:custGeom>
                <a:avLst/>
                <a:gdLst>
                  <a:gd name="T0" fmla="*/ 0 w 246"/>
                  <a:gd name="T1" fmla="*/ 28 h 452"/>
                  <a:gd name="T2" fmla="*/ 0 w 246"/>
                  <a:gd name="T3" fmla="*/ 424 h 452"/>
                  <a:gd name="T4" fmla="*/ 28 w 246"/>
                  <a:gd name="T5" fmla="*/ 452 h 452"/>
                  <a:gd name="T6" fmla="*/ 218 w 246"/>
                  <a:gd name="T7" fmla="*/ 452 h 452"/>
                  <a:gd name="T8" fmla="*/ 246 w 246"/>
                  <a:gd name="T9" fmla="*/ 424 h 452"/>
                  <a:gd name="T10" fmla="*/ 246 w 246"/>
                  <a:gd name="T11" fmla="*/ 28 h 452"/>
                  <a:gd name="T12" fmla="*/ 218 w 246"/>
                  <a:gd name="T13" fmla="*/ 0 h 452"/>
                  <a:gd name="T14" fmla="*/ 28 w 246"/>
                  <a:gd name="T15" fmla="*/ 0 h 452"/>
                  <a:gd name="T16" fmla="*/ 0 w 246"/>
                  <a:gd name="T17" fmla="*/ 28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6" h="452">
                    <a:moveTo>
                      <a:pt x="0" y="28"/>
                    </a:moveTo>
                    <a:cubicBezTo>
                      <a:pt x="0" y="424"/>
                      <a:pt x="0" y="424"/>
                      <a:pt x="0" y="424"/>
                    </a:cubicBezTo>
                    <a:cubicBezTo>
                      <a:pt x="0" y="424"/>
                      <a:pt x="0" y="452"/>
                      <a:pt x="28" y="452"/>
                    </a:cubicBezTo>
                    <a:cubicBezTo>
                      <a:pt x="218" y="452"/>
                      <a:pt x="218" y="452"/>
                      <a:pt x="218" y="452"/>
                    </a:cubicBezTo>
                    <a:cubicBezTo>
                      <a:pt x="218" y="452"/>
                      <a:pt x="246" y="452"/>
                      <a:pt x="246" y="424"/>
                    </a:cubicBezTo>
                    <a:cubicBezTo>
                      <a:pt x="246" y="28"/>
                      <a:pt x="246" y="28"/>
                      <a:pt x="246" y="28"/>
                    </a:cubicBezTo>
                    <a:cubicBezTo>
                      <a:pt x="246" y="28"/>
                      <a:pt x="246" y="0"/>
                      <a:pt x="218" y="0"/>
                    </a:cubicBezTo>
                    <a:cubicBezTo>
                      <a:pt x="28" y="0"/>
                      <a:pt x="28" y="0"/>
                      <a:pt x="28" y="0"/>
                    </a:cubicBezTo>
                    <a:cubicBezTo>
                      <a:pt x="28" y="0"/>
                      <a:pt x="0" y="0"/>
                      <a:pt x="0" y="28"/>
                    </a:cubicBezTo>
                  </a:path>
                </a:pathLst>
              </a:custGeom>
              <a:solidFill>
                <a:srgbClr val="0020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22"/>
              <p:cNvSpPr>
                <a:spLocks/>
              </p:cNvSpPr>
              <p:nvPr/>
            </p:nvSpPr>
            <p:spPr bwMode="auto">
              <a:xfrm>
                <a:off x="555625" y="3994151"/>
                <a:ext cx="185738" cy="338138"/>
              </a:xfrm>
              <a:custGeom>
                <a:avLst/>
                <a:gdLst>
                  <a:gd name="T0" fmla="*/ 0 w 247"/>
                  <a:gd name="T1" fmla="*/ 28 h 452"/>
                  <a:gd name="T2" fmla="*/ 0 w 247"/>
                  <a:gd name="T3" fmla="*/ 424 h 452"/>
                  <a:gd name="T4" fmla="*/ 29 w 247"/>
                  <a:gd name="T5" fmla="*/ 452 h 452"/>
                  <a:gd name="T6" fmla="*/ 218 w 247"/>
                  <a:gd name="T7" fmla="*/ 452 h 452"/>
                  <a:gd name="T8" fmla="*/ 247 w 247"/>
                  <a:gd name="T9" fmla="*/ 424 h 452"/>
                  <a:gd name="T10" fmla="*/ 247 w 247"/>
                  <a:gd name="T11" fmla="*/ 28 h 452"/>
                  <a:gd name="T12" fmla="*/ 218 w 247"/>
                  <a:gd name="T13" fmla="*/ 0 h 452"/>
                  <a:gd name="T14" fmla="*/ 29 w 247"/>
                  <a:gd name="T15" fmla="*/ 0 h 452"/>
                  <a:gd name="T16" fmla="*/ 0 w 247"/>
                  <a:gd name="T17" fmla="*/ 28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452">
                    <a:moveTo>
                      <a:pt x="0" y="28"/>
                    </a:moveTo>
                    <a:cubicBezTo>
                      <a:pt x="0" y="424"/>
                      <a:pt x="0" y="424"/>
                      <a:pt x="0" y="424"/>
                    </a:cubicBezTo>
                    <a:cubicBezTo>
                      <a:pt x="0" y="424"/>
                      <a:pt x="0" y="452"/>
                      <a:pt x="29" y="452"/>
                    </a:cubicBezTo>
                    <a:cubicBezTo>
                      <a:pt x="218" y="452"/>
                      <a:pt x="218" y="452"/>
                      <a:pt x="218" y="452"/>
                    </a:cubicBezTo>
                    <a:cubicBezTo>
                      <a:pt x="218" y="452"/>
                      <a:pt x="247" y="452"/>
                      <a:pt x="247" y="424"/>
                    </a:cubicBezTo>
                    <a:cubicBezTo>
                      <a:pt x="247" y="28"/>
                      <a:pt x="247" y="28"/>
                      <a:pt x="247" y="28"/>
                    </a:cubicBezTo>
                    <a:cubicBezTo>
                      <a:pt x="247" y="28"/>
                      <a:pt x="247" y="0"/>
                      <a:pt x="218" y="0"/>
                    </a:cubicBezTo>
                    <a:cubicBezTo>
                      <a:pt x="29" y="0"/>
                      <a:pt x="29" y="0"/>
                      <a:pt x="29" y="0"/>
                    </a:cubicBezTo>
                    <a:cubicBezTo>
                      <a:pt x="29" y="0"/>
                      <a:pt x="0" y="0"/>
                      <a:pt x="0" y="28"/>
                    </a:cubicBezTo>
                  </a:path>
                </a:pathLst>
              </a:custGeom>
              <a:solidFill>
                <a:srgbClr val="00BB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Rectangle 23"/>
              <p:cNvSpPr>
                <a:spLocks noChangeArrowheads="1"/>
              </p:cNvSpPr>
              <p:nvPr/>
            </p:nvSpPr>
            <p:spPr bwMode="auto">
              <a:xfrm>
                <a:off x="577850" y="4016376"/>
                <a:ext cx="141288" cy="2524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Rectangle 24"/>
              <p:cNvSpPr>
                <a:spLocks noChangeArrowheads="1"/>
              </p:cNvSpPr>
              <p:nvPr/>
            </p:nvSpPr>
            <p:spPr bwMode="auto">
              <a:xfrm>
                <a:off x="577850" y="4016376"/>
                <a:ext cx="141288"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Rectangle 25"/>
              <p:cNvSpPr>
                <a:spLocks noChangeArrowheads="1"/>
              </p:cNvSpPr>
              <p:nvPr/>
            </p:nvSpPr>
            <p:spPr bwMode="auto">
              <a:xfrm>
                <a:off x="812800" y="4316413"/>
                <a:ext cx="180975" cy="223838"/>
              </a:xfrm>
              <a:prstGeom prst="rect">
                <a:avLst/>
              </a:prstGeom>
              <a:solidFill>
                <a:srgbClr val="0072C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Rectangle 26"/>
              <p:cNvSpPr>
                <a:spLocks noChangeArrowheads="1"/>
              </p:cNvSpPr>
              <p:nvPr/>
            </p:nvSpPr>
            <p:spPr bwMode="auto">
              <a:xfrm>
                <a:off x="812800" y="4316413"/>
                <a:ext cx="180975"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27"/>
              <p:cNvSpPr>
                <a:spLocks/>
              </p:cNvSpPr>
              <p:nvPr/>
            </p:nvSpPr>
            <p:spPr bwMode="auto">
              <a:xfrm>
                <a:off x="847725" y="4387851"/>
                <a:ext cx="63500" cy="80963"/>
              </a:xfrm>
              <a:custGeom>
                <a:avLst/>
                <a:gdLst>
                  <a:gd name="T0" fmla="*/ 18 w 40"/>
                  <a:gd name="T1" fmla="*/ 0 h 51"/>
                  <a:gd name="T2" fmla="*/ 0 w 40"/>
                  <a:gd name="T3" fmla="*/ 0 h 51"/>
                  <a:gd name="T4" fmla="*/ 0 w 40"/>
                  <a:gd name="T5" fmla="*/ 51 h 51"/>
                  <a:gd name="T6" fmla="*/ 40 w 40"/>
                  <a:gd name="T7" fmla="*/ 51 h 51"/>
                  <a:gd name="T8" fmla="*/ 18 w 40"/>
                  <a:gd name="T9" fmla="*/ 51 h 51"/>
                  <a:gd name="T10" fmla="*/ 18 w 40"/>
                  <a:gd name="T11" fmla="*/ 0 h 51"/>
                </a:gdLst>
                <a:ahLst/>
                <a:cxnLst>
                  <a:cxn ang="0">
                    <a:pos x="T0" y="T1"/>
                  </a:cxn>
                  <a:cxn ang="0">
                    <a:pos x="T2" y="T3"/>
                  </a:cxn>
                  <a:cxn ang="0">
                    <a:pos x="T4" y="T5"/>
                  </a:cxn>
                  <a:cxn ang="0">
                    <a:pos x="T6" y="T7"/>
                  </a:cxn>
                  <a:cxn ang="0">
                    <a:pos x="T8" y="T9"/>
                  </a:cxn>
                  <a:cxn ang="0">
                    <a:pos x="T10" y="T11"/>
                  </a:cxn>
                </a:cxnLst>
                <a:rect l="0" t="0" r="r" b="b"/>
                <a:pathLst>
                  <a:path w="40" h="51">
                    <a:moveTo>
                      <a:pt x="18" y="0"/>
                    </a:moveTo>
                    <a:lnTo>
                      <a:pt x="0" y="0"/>
                    </a:lnTo>
                    <a:lnTo>
                      <a:pt x="0" y="51"/>
                    </a:lnTo>
                    <a:lnTo>
                      <a:pt x="40" y="51"/>
                    </a:lnTo>
                    <a:lnTo>
                      <a:pt x="18" y="51"/>
                    </a:lnTo>
                    <a:lnTo>
                      <a:pt x="18" y="0"/>
                    </a:lnTo>
                    <a:close/>
                  </a:path>
                </a:pathLst>
              </a:custGeom>
              <a:solidFill>
                <a:srgbClr val="0061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Freeform 28"/>
              <p:cNvSpPr>
                <a:spLocks/>
              </p:cNvSpPr>
              <p:nvPr/>
            </p:nvSpPr>
            <p:spPr bwMode="auto">
              <a:xfrm>
                <a:off x="847725" y="4387851"/>
                <a:ext cx="63500" cy="80963"/>
              </a:xfrm>
              <a:custGeom>
                <a:avLst/>
                <a:gdLst>
                  <a:gd name="T0" fmla="*/ 18 w 40"/>
                  <a:gd name="T1" fmla="*/ 0 h 51"/>
                  <a:gd name="T2" fmla="*/ 0 w 40"/>
                  <a:gd name="T3" fmla="*/ 0 h 51"/>
                  <a:gd name="T4" fmla="*/ 0 w 40"/>
                  <a:gd name="T5" fmla="*/ 51 h 51"/>
                  <a:gd name="T6" fmla="*/ 40 w 40"/>
                  <a:gd name="T7" fmla="*/ 51 h 51"/>
                  <a:gd name="T8" fmla="*/ 18 w 40"/>
                  <a:gd name="T9" fmla="*/ 51 h 51"/>
                  <a:gd name="T10" fmla="*/ 18 w 40"/>
                  <a:gd name="T11" fmla="*/ 0 h 51"/>
                </a:gdLst>
                <a:ahLst/>
                <a:cxnLst>
                  <a:cxn ang="0">
                    <a:pos x="T0" y="T1"/>
                  </a:cxn>
                  <a:cxn ang="0">
                    <a:pos x="T2" y="T3"/>
                  </a:cxn>
                  <a:cxn ang="0">
                    <a:pos x="T4" y="T5"/>
                  </a:cxn>
                  <a:cxn ang="0">
                    <a:pos x="T6" y="T7"/>
                  </a:cxn>
                  <a:cxn ang="0">
                    <a:pos x="T8" y="T9"/>
                  </a:cxn>
                  <a:cxn ang="0">
                    <a:pos x="T10" y="T11"/>
                  </a:cxn>
                </a:cxnLst>
                <a:rect l="0" t="0" r="r" b="b"/>
                <a:pathLst>
                  <a:path w="40" h="51">
                    <a:moveTo>
                      <a:pt x="18" y="0"/>
                    </a:moveTo>
                    <a:lnTo>
                      <a:pt x="0" y="0"/>
                    </a:lnTo>
                    <a:lnTo>
                      <a:pt x="0" y="51"/>
                    </a:lnTo>
                    <a:lnTo>
                      <a:pt x="40" y="51"/>
                    </a:lnTo>
                    <a:lnTo>
                      <a:pt x="18" y="51"/>
                    </a:lnTo>
                    <a:lnTo>
                      <a:pt x="1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29"/>
              <p:cNvSpPr>
                <a:spLocks/>
              </p:cNvSpPr>
              <p:nvPr/>
            </p:nvSpPr>
            <p:spPr bwMode="auto">
              <a:xfrm>
                <a:off x="812800" y="4062413"/>
                <a:ext cx="180975" cy="252413"/>
              </a:xfrm>
              <a:custGeom>
                <a:avLst/>
                <a:gdLst>
                  <a:gd name="T0" fmla="*/ 0 w 243"/>
                  <a:gd name="T1" fmla="*/ 24 h 338"/>
                  <a:gd name="T2" fmla="*/ 0 w 243"/>
                  <a:gd name="T3" fmla="*/ 314 h 338"/>
                  <a:gd name="T4" fmla="*/ 25 w 243"/>
                  <a:gd name="T5" fmla="*/ 338 h 338"/>
                  <a:gd name="T6" fmla="*/ 219 w 243"/>
                  <a:gd name="T7" fmla="*/ 338 h 338"/>
                  <a:gd name="T8" fmla="*/ 243 w 243"/>
                  <a:gd name="T9" fmla="*/ 314 h 338"/>
                  <a:gd name="T10" fmla="*/ 243 w 243"/>
                  <a:gd name="T11" fmla="*/ 24 h 338"/>
                  <a:gd name="T12" fmla="*/ 219 w 243"/>
                  <a:gd name="T13" fmla="*/ 0 h 338"/>
                  <a:gd name="T14" fmla="*/ 25 w 243"/>
                  <a:gd name="T15" fmla="*/ 0 h 338"/>
                  <a:gd name="T16" fmla="*/ 0 w 243"/>
                  <a:gd name="T17" fmla="*/ 24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3" h="338">
                    <a:moveTo>
                      <a:pt x="0" y="24"/>
                    </a:moveTo>
                    <a:cubicBezTo>
                      <a:pt x="0" y="314"/>
                      <a:pt x="0" y="314"/>
                      <a:pt x="0" y="314"/>
                    </a:cubicBezTo>
                    <a:cubicBezTo>
                      <a:pt x="0" y="314"/>
                      <a:pt x="0" y="338"/>
                      <a:pt x="25" y="338"/>
                    </a:cubicBezTo>
                    <a:cubicBezTo>
                      <a:pt x="219" y="338"/>
                      <a:pt x="219" y="338"/>
                      <a:pt x="219" y="338"/>
                    </a:cubicBezTo>
                    <a:cubicBezTo>
                      <a:pt x="219" y="338"/>
                      <a:pt x="243" y="338"/>
                      <a:pt x="243" y="314"/>
                    </a:cubicBezTo>
                    <a:cubicBezTo>
                      <a:pt x="243" y="24"/>
                      <a:pt x="243" y="24"/>
                      <a:pt x="243" y="24"/>
                    </a:cubicBezTo>
                    <a:cubicBezTo>
                      <a:pt x="243" y="24"/>
                      <a:pt x="243" y="0"/>
                      <a:pt x="219" y="0"/>
                    </a:cubicBezTo>
                    <a:cubicBezTo>
                      <a:pt x="25" y="0"/>
                      <a:pt x="25" y="0"/>
                      <a:pt x="25" y="0"/>
                    </a:cubicBezTo>
                    <a:cubicBezTo>
                      <a:pt x="25" y="0"/>
                      <a:pt x="0" y="0"/>
                      <a:pt x="0" y="24"/>
                    </a:cubicBezTo>
                  </a:path>
                </a:pathLst>
              </a:custGeom>
              <a:solidFill>
                <a:srgbClr val="00BB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Freeform 30"/>
              <p:cNvSpPr>
                <a:spLocks/>
              </p:cNvSpPr>
              <p:nvPr/>
            </p:nvSpPr>
            <p:spPr bwMode="auto">
              <a:xfrm>
                <a:off x="830263" y="4075113"/>
                <a:ext cx="146050" cy="228600"/>
              </a:xfrm>
              <a:custGeom>
                <a:avLst/>
                <a:gdLst>
                  <a:gd name="T0" fmla="*/ 0 w 196"/>
                  <a:gd name="T1" fmla="*/ 22 h 306"/>
                  <a:gd name="T2" fmla="*/ 0 w 196"/>
                  <a:gd name="T3" fmla="*/ 284 h 306"/>
                  <a:gd name="T4" fmla="*/ 20 w 196"/>
                  <a:gd name="T5" fmla="*/ 306 h 306"/>
                  <a:gd name="T6" fmla="*/ 176 w 196"/>
                  <a:gd name="T7" fmla="*/ 306 h 306"/>
                  <a:gd name="T8" fmla="*/ 196 w 196"/>
                  <a:gd name="T9" fmla="*/ 284 h 306"/>
                  <a:gd name="T10" fmla="*/ 196 w 196"/>
                  <a:gd name="T11" fmla="*/ 22 h 306"/>
                  <a:gd name="T12" fmla="*/ 176 w 196"/>
                  <a:gd name="T13" fmla="*/ 0 h 306"/>
                  <a:gd name="T14" fmla="*/ 20 w 196"/>
                  <a:gd name="T15" fmla="*/ 0 h 306"/>
                  <a:gd name="T16" fmla="*/ 0 w 196"/>
                  <a:gd name="T17" fmla="*/ 22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06">
                    <a:moveTo>
                      <a:pt x="0" y="22"/>
                    </a:moveTo>
                    <a:cubicBezTo>
                      <a:pt x="0" y="284"/>
                      <a:pt x="0" y="284"/>
                      <a:pt x="0" y="284"/>
                    </a:cubicBezTo>
                    <a:cubicBezTo>
                      <a:pt x="0" y="284"/>
                      <a:pt x="0" y="306"/>
                      <a:pt x="20" y="306"/>
                    </a:cubicBezTo>
                    <a:cubicBezTo>
                      <a:pt x="176" y="306"/>
                      <a:pt x="176" y="306"/>
                      <a:pt x="176" y="306"/>
                    </a:cubicBezTo>
                    <a:cubicBezTo>
                      <a:pt x="176" y="306"/>
                      <a:pt x="196" y="306"/>
                      <a:pt x="196" y="284"/>
                    </a:cubicBezTo>
                    <a:cubicBezTo>
                      <a:pt x="196" y="22"/>
                      <a:pt x="196" y="22"/>
                      <a:pt x="196" y="22"/>
                    </a:cubicBezTo>
                    <a:cubicBezTo>
                      <a:pt x="196" y="22"/>
                      <a:pt x="196" y="0"/>
                      <a:pt x="176" y="0"/>
                    </a:cubicBezTo>
                    <a:cubicBezTo>
                      <a:pt x="20" y="0"/>
                      <a:pt x="20" y="0"/>
                      <a:pt x="20" y="0"/>
                    </a:cubicBezTo>
                    <a:cubicBezTo>
                      <a:pt x="20" y="0"/>
                      <a:pt x="0" y="0"/>
                      <a:pt x="0" y="22"/>
                    </a:cubicBezTo>
                  </a:path>
                </a:pathLst>
              </a:custGeom>
              <a:solidFill>
                <a:srgbClr val="6BC2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Freeform 31"/>
              <p:cNvSpPr>
                <a:spLocks/>
              </p:cNvSpPr>
              <p:nvPr/>
            </p:nvSpPr>
            <p:spPr bwMode="auto">
              <a:xfrm>
                <a:off x="812800" y="4106863"/>
                <a:ext cx="180975" cy="207963"/>
              </a:xfrm>
              <a:custGeom>
                <a:avLst/>
                <a:gdLst>
                  <a:gd name="T0" fmla="*/ 243 w 243"/>
                  <a:gd name="T1" fmla="*/ 0 h 279"/>
                  <a:gd name="T2" fmla="*/ 219 w 243"/>
                  <a:gd name="T3" fmla="*/ 21 h 279"/>
                  <a:gd name="T4" fmla="*/ 219 w 243"/>
                  <a:gd name="T5" fmla="*/ 46 h 279"/>
                  <a:gd name="T6" fmla="*/ 242 w 243"/>
                  <a:gd name="T7" fmla="*/ 46 h 279"/>
                  <a:gd name="T8" fmla="*/ 242 w 243"/>
                  <a:gd name="T9" fmla="*/ 50 h 279"/>
                  <a:gd name="T10" fmla="*/ 219 w 243"/>
                  <a:gd name="T11" fmla="*/ 50 h 279"/>
                  <a:gd name="T12" fmla="*/ 219 w 243"/>
                  <a:gd name="T13" fmla="*/ 185 h 279"/>
                  <a:gd name="T14" fmla="*/ 242 w 243"/>
                  <a:gd name="T15" fmla="*/ 185 h 279"/>
                  <a:gd name="T16" fmla="*/ 242 w 243"/>
                  <a:gd name="T17" fmla="*/ 189 h 279"/>
                  <a:gd name="T18" fmla="*/ 219 w 243"/>
                  <a:gd name="T19" fmla="*/ 189 h 279"/>
                  <a:gd name="T20" fmla="*/ 219 w 243"/>
                  <a:gd name="T21" fmla="*/ 241 h 279"/>
                  <a:gd name="T22" fmla="*/ 199 w 243"/>
                  <a:gd name="T23" fmla="*/ 263 h 279"/>
                  <a:gd name="T24" fmla="*/ 43 w 243"/>
                  <a:gd name="T25" fmla="*/ 263 h 279"/>
                  <a:gd name="T26" fmla="*/ 23 w 243"/>
                  <a:gd name="T27" fmla="*/ 241 h 279"/>
                  <a:gd name="T28" fmla="*/ 23 w 243"/>
                  <a:gd name="T29" fmla="*/ 195 h 279"/>
                  <a:gd name="T30" fmla="*/ 0 w 243"/>
                  <a:gd name="T31" fmla="*/ 216 h 279"/>
                  <a:gd name="T32" fmla="*/ 0 w 243"/>
                  <a:gd name="T33" fmla="*/ 255 h 279"/>
                  <a:gd name="T34" fmla="*/ 25 w 243"/>
                  <a:gd name="T35" fmla="*/ 279 h 279"/>
                  <a:gd name="T36" fmla="*/ 219 w 243"/>
                  <a:gd name="T37" fmla="*/ 279 h 279"/>
                  <a:gd name="T38" fmla="*/ 243 w 243"/>
                  <a:gd name="T39" fmla="*/ 255 h 279"/>
                  <a:gd name="T40" fmla="*/ 243 w 243"/>
                  <a:gd name="T41" fmla="*/ 0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279">
                    <a:moveTo>
                      <a:pt x="243" y="0"/>
                    </a:moveTo>
                    <a:cubicBezTo>
                      <a:pt x="219" y="21"/>
                      <a:pt x="219" y="21"/>
                      <a:pt x="219" y="21"/>
                    </a:cubicBezTo>
                    <a:cubicBezTo>
                      <a:pt x="219" y="46"/>
                      <a:pt x="219" y="46"/>
                      <a:pt x="219" y="46"/>
                    </a:cubicBezTo>
                    <a:cubicBezTo>
                      <a:pt x="242" y="46"/>
                      <a:pt x="242" y="46"/>
                      <a:pt x="242" y="46"/>
                    </a:cubicBezTo>
                    <a:cubicBezTo>
                      <a:pt x="242" y="50"/>
                      <a:pt x="242" y="50"/>
                      <a:pt x="242" y="50"/>
                    </a:cubicBezTo>
                    <a:cubicBezTo>
                      <a:pt x="219" y="50"/>
                      <a:pt x="219" y="50"/>
                      <a:pt x="219" y="50"/>
                    </a:cubicBezTo>
                    <a:cubicBezTo>
                      <a:pt x="219" y="185"/>
                      <a:pt x="219" y="185"/>
                      <a:pt x="219" y="185"/>
                    </a:cubicBezTo>
                    <a:cubicBezTo>
                      <a:pt x="242" y="185"/>
                      <a:pt x="242" y="185"/>
                      <a:pt x="242" y="185"/>
                    </a:cubicBezTo>
                    <a:cubicBezTo>
                      <a:pt x="242" y="189"/>
                      <a:pt x="242" y="189"/>
                      <a:pt x="242" y="189"/>
                    </a:cubicBezTo>
                    <a:cubicBezTo>
                      <a:pt x="219" y="189"/>
                      <a:pt x="219" y="189"/>
                      <a:pt x="219" y="189"/>
                    </a:cubicBezTo>
                    <a:cubicBezTo>
                      <a:pt x="219" y="241"/>
                      <a:pt x="219" y="241"/>
                      <a:pt x="219" y="241"/>
                    </a:cubicBezTo>
                    <a:cubicBezTo>
                      <a:pt x="219" y="263"/>
                      <a:pt x="199" y="263"/>
                      <a:pt x="199" y="263"/>
                    </a:cubicBezTo>
                    <a:cubicBezTo>
                      <a:pt x="43" y="263"/>
                      <a:pt x="43" y="263"/>
                      <a:pt x="43" y="263"/>
                    </a:cubicBezTo>
                    <a:cubicBezTo>
                      <a:pt x="23" y="263"/>
                      <a:pt x="23" y="241"/>
                      <a:pt x="23" y="241"/>
                    </a:cubicBezTo>
                    <a:cubicBezTo>
                      <a:pt x="23" y="195"/>
                      <a:pt x="23" y="195"/>
                      <a:pt x="23" y="195"/>
                    </a:cubicBezTo>
                    <a:cubicBezTo>
                      <a:pt x="0" y="216"/>
                      <a:pt x="0" y="216"/>
                      <a:pt x="0" y="216"/>
                    </a:cubicBezTo>
                    <a:cubicBezTo>
                      <a:pt x="0" y="255"/>
                      <a:pt x="0" y="255"/>
                      <a:pt x="0" y="255"/>
                    </a:cubicBezTo>
                    <a:cubicBezTo>
                      <a:pt x="0" y="255"/>
                      <a:pt x="0" y="279"/>
                      <a:pt x="25" y="279"/>
                    </a:cubicBezTo>
                    <a:cubicBezTo>
                      <a:pt x="219" y="279"/>
                      <a:pt x="219" y="279"/>
                      <a:pt x="219" y="279"/>
                    </a:cubicBezTo>
                    <a:cubicBezTo>
                      <a:pt x="219" y="279"/>
                      <a:pt x="243" y="279"/>
                      <a:pt x="243" y="255"/>
                    </a:cubicBezTo>
                    <a:cubicBezTo>
                      <a:pt x="243" y="0"/>
                      <a:pt x="243" y="0"/>
                      <a:pt x="243" y="0"/>
                    </a:cubicBezTo>
                  </a:path>
                </a:pathLst>
              </a:custGeom>
              <a:solidFill>
                <a:srgbClr val="00B1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Freeform 32"/>
              <p:cNvSpPr>
                <a:spLocks noEditPoints="1"/>
              </p:cNvSpPr>
              <p:nvPr/>
            </p:nvSpPr>
            <p:spPr bwMode="auto">
              <a:xfrm>
                <a:off x="830263" y="4122738"/>
                <a:ext cx="146050" cy="180975"/>
              </a:xfrm>
              <a:custGeom>
                <a:avLst/>
                <a:gdLst>
                  <a:gd name="T0" fmla="*/ 196 w 196"/>
                  <a:gd name="T1" fmla="*/ 168 h 242"/>
                  <a:gd name="T2" fmla="*/ 7 w 196"/>
                  <a:gd name="T3" fmla="*/ 168 h 242"/>
                  <a:gd name="T4" fmla="*/ 0 w 196"/>
                  <a:gd name="T5" fmla="*/ 174 h 242"/>
                  <a:gd name="T6" fmla="*/ 0 w 196"/>
                  <a:gd name="T7" fmla="*/ 220 h 242"/>
                  <a:gd name="T8" fmla="*/ 20 w 196"/>
                  <a:gd name="T9" fmla="*/ 242 h 242"/>
                  <a:gd name="T10" fmla="*/ 176 w 196"/>
                  <a:gd name="T11" fmla="*/ 242 h 242"/>
                  <a:gd name="T12" fmla="*/ 196 w 196"/>
                  <a:gd name="T13" fmla="*/ 220 h 242"/>
                  <a:gd name="T14" fmla="*/ 196 w 196"/>
                  <a:gd name="T15" fmla="*/ 168 h 242"/>
                  <a:gd name="T16" fmla="*/ 196 w 196"/>
                  <a:gd name="T17" fmla="*/ 29 h 242"/>
                  <a:gd name="T18" fmla="*/ 164 w 196"/>
                  <a:gd name="T19" fmla="*/ 29 h 242"/>
                  <a:gd name="T20" fmla="*/ 11 w 196"/>
                  <a:gd name="T21" fmla="*/ 164 h 242"/>
                  <a:gd name="T22" fmla="*/ 196 w 196"/>
                  <a:gd name="T23" fmla="*/ 164 h 242"/>
                  <a:gd name="T24" fmla="*/ 196 w 196"/>
                  <a:gd name="T25" fmla="*/ 29 h 242"/>
                  <a:gd name="T26" fmla="*/ 196 w 196"/>
                  <a:gd name="T27" fmla="*/ 0 h 242"/>
                  <a:gd name="T28" fmla="*/ 168 w 196"/>
                  <a:gd name="T29" fmla="*/ 25 h 242"/>
                  <a:gd name="T30" fmla="*/ 196 w 196"/>
                  <a:gd name="T31" fmla="*/ 25 h 242"/>
                  <a:gd name="T32" fmla="*/ 196 w 196"/>
                  <a:gd name="T33"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6" h="242">
                    <a:moveTo>
                      <a:pt x="196" y="168"/>
                    </a:moveTo>
                    <a:cubicBezTo>
                      <a:pt x="7" y="168"/>
                      <a:pt x="7" y="168"/>
                      <a:pt x="7" y="168"/>
                    </a:cubicBezTo>
                    <a:cubicBezTo>
                      <a:pt x="0" y="174"/>
                      <a:pt x="0" y="174"/>
                      <a:pt x="0" y="174"/>
                    </a:cubicBezTo>
                    <a:cubicBezTo>
                      <a:pt x="0" y="220"/>
                      <a:pt x="0" y="220"/>
                      <a:pt x="0" y="220"/>
                    </a:cubicBezTo>
                    <a:cubicBezTo>
                      <a:pt x="0" y="220"/>
                      <a:pt x="0" y="242"/>
                      <a:pt x="20" y="242"/>
                    </a:cubicBezTo>
                    <a:cubicBezTo>
                      <a:pt x="176" y="242"/>
                      <a:pt x="176" y="242"/>
                      <a:pt x="176" y="242"/>
                    </a:cubicBezTo>
                    <a:cubicBezTo>
                      <a:pt x="176" y="242"/>
                      <a:pt x="196" y="242"/>
                      <a:pt x="196" y="220"/>
                    </a:cubicBezTo>
                    <a:cubicBezTo>
                      <a:pt x="196" y="168"/>
                      <a:pt x="196" y="168"/>
                      <a:pt x="196" y="168"/>
                    </a:cubicBezTo>
                    <a:moveTo>
                      <a:pt x="196" y="29"/>
                    </a:moveTo>
                    <a:cubicBezTo>
                      <a:pt x="164" y="29"/>
                      <a:pt x="164" y="29"/>
                      <a:pt x="164" y="29"/>
                    </a:cubicBezTo>
                    <a:cubicBezTo>
                      <a:pt x="11" y="164"/>
                      <a:pt x="11" y="164"/>
                      <a:pt x="11" y="164"/>
                    </a:cubicBezTo>
                    <a:cubicBezTo>
                      <a:pt x="196" y="164"/>
                      <a:pt x="196" y="164"/>
                      <a:pt x="196" y="164"/>
                    </a:cubicBezTo>
                    <a:cubicBezTo>
                      <a:pt x="196" y="29"/>
                      <a:pt x="196" y="29"/>
                      <a:pt x="196" y="29"/>
                    </a:cubicBezTo>
                    <a:moveTo>
                      <a:pt x="196" y="0"/>
                    </a:moveTo>
                    <a:cubicBezTo>
                      <a:pt x="168" y="25"/>
                      <a:pt x="168" y="25"/>
                      <a:pt x="168" y="25"/>
                    </a:cubicBezTo>
                    <a:cubicBezTo>
                      <a:pt x="196" y="25"/>
                      <a:pt x="196" y="25"/>
                      <a:pt x="196" y="25"/>
                    </a:cubicBezTo>
                    <a:cubicBezTo>
                      <a:pt x="196" y="0"/>
                      <a:pt x="196" y="0"/>
                      <a:pt x="196" y="0"/>
                    </a:cubicBezTo>
                  </a:path>
                </a:pathLst>
              </a:custGeom>
              <a:solidFill>
                <a:srgbClr val="66B8D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Freeform 33"/>
              <p:cNvSpPr>
                <a:spLocks/>
              </p:cNvSpPr>
              <p:nvPr/>
            </p:nvSpPr>
            <p:spPr bwMode="auto">
              <a:xfrm>
                <a:off x="152400" y="4164013"/>
                <a:ext cx="84138" cy="111125"/>
              </a:xfrm>
              <a:custGeom>
                <a:avLst/>
                <a:gdLst>
                  <a:gd name="T0" fmla="*/ 114 w 114"/>
                  <a:gd name="T1" fmla="*/ 11 h 149"/>
                  <a:gd name="T2" fmla="*/ 114 w 114"/>
                  <a:gd name="T3" fmla="*/ 138 h 149"/>
                  <a:gd name="T4" fmla="*/ 103 w 114"/>
                  <a:gd name="T5" fmla="*/ 149 h 149"/>
                  <a:gd name="T6" fmla="*/ 11 w 114"/>
                  <a:gd name="T7" fmla="*/ 149 h 149"/>
                  <a:gd name="T8" fmla="*/ 0 w 114"/>
                  <a:gd name="T9" fmla="*/ 138 h 149"/>
                  <a:gd name="T10" fmla="*/ 0 w 114"/>
                  <a:gd name="T11" fmla="*/ 11 h 149"/>
                  <a:gd name="T12" fmla="*/ 11 w 114"/>
                  <a:gd name="T13" fmla="*/ 0 h 149"/>
                  <a:gd name="T14" fmla="*/ 103 w 114"/>
                  <a:gd name="T15" fmla="*/ 0 h 149"/>
                  <a:gd name="T16" fmla="*/ 114 w 114"/>
                  <a:gd name="T17" fmla="*/ 11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 h="149">
                    <a:moveTo>
                      <a:pt x="114" y="11"/>
                    </a:moveTo>
                    <a:cubicBezTo>
                      <a:pt x="114" y="138"/>
                      <a:pt x="114" y="138"/>
                      <a:pt x="114" y="138"/>
                    </a:cubicBezTo>
                    <a:cubicBezTo>
                      <a:pt x="114" y="138"/>
                      <a:pt x="114" y="149"/>
                      <a:pt x="103" y="149"/>
                    </a:cubicBezTo>
                    <a:cubicBezTo>
                      <a:pt x="11" y="149"/>
                      <a:pt x="11" y="149"/>
                      <a:pt x="11" y="149"/>
                    </a:cubicBezTo>
                    <a:cubicBezTo>
                      <a:pt x="11" y="149"/>
                      <a:pt x="0" y="149"/>
                      <a:pt x="0" y="138"/>
                    </a:cubicBezTo>
                    <a:cubicBezTo>
                      <a:pt x="0" y="11"/>
                      <a:pt x="0" y="11"/>
                      <a:pt x="0" y="11"/>
                    </a:cubicBezTo>
                    <a:cubicBezTo>
                      <a:pt x="0" y="11"/>
                      <a:pt x="0" y="0"/>
                      <a:pt x="11" y="0"/>
                    </a:cubicBezTo>
                    <a:cubicBezTo>
                      <a:pt x="103" y="0"/>
                      <a:pt x="103" y="0"/>
                      <a:pt x="103" y="0"/>
                    </a:cubicBezTo>
                    <a:cubicBezTo>
                      <a:pt x="103" y="0"/>
                      <a:pt x="114" y="0"/>
                      <a:pt x="114" y="11"/>
                    </a:cubicBez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Freeform 34"/>
              <p:cNvSpPr>
                <a:spLocks/>
              </p:cNvSpPr>
              <p:nvPr/>
            </p:nvSpPr>
            <p:spPr bwMode="auto">
              <a:xfrm>
                <a:off x="161925" y="4168776"/>
                <a:ext cx="66675" cy="17463"/>
              </a:xfrm>
              <a:custGeom>
                <a:avLst/>
                <a:gdLst>
                  <a:gd name="T0" fmla="*/ 89 w 89"/>
                  <a:gd name="T1" fmla="*/ 11 h 23"/>
                  <a:gd name="T2" fmla="*/ 89 w 89"/>
                  <a:gd name="T3" fmla="*/ 12 h 23"/>
                  <a:gd name="T4" fmla="*/ 78 w 89"/>
                  <a:gd name="T5" fmla="*/ 23 h 23"/>
                  <a:gd name="T6" fmla="*/ 11 w 89"/>
                  <a:gd name="T7" fmla="*/ 23 h 23"/>
                  <a:gd name="T8" fmla="*/ 0 w 89"/>
                  <a:gd name="T9" fmla="*/ 12 h 23"/>
                  <a:gd name="T10" fmla="*/ 0 w 89"/>
                  <a:gd name="T11" fmla="*/ 11 h 23"/>
                  <a:gd name="T12" fmla="*/ 11 w 89"/>
                  <a:gd name="T13" fmla="*/ 0 h 23"/>
                  <a:gd name="T14" fmla="*/ 78 w 89"/>
                  <a:gd name="T15" fmla="*/ 0 h 23"/>
                  <a:gd name="T16" fmla="*/ 89 w 89"/>
                  <a:gd name="T17" fmla="*/ 1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23">
                    <a:moveTo>
                      <a:pt x="89" y="11"/>
                    </a:moveTo>
                    <a:cubicBezTo>
                      <a:pt x="89" y="12"/>
                      <a:pt x="89" y="12"/>
                      <a:pt x="89" y="12"/>
                    </a:cubicBezTo>
                    <a:cubicBezTo>
                      <a:pt x="89" y="12"/>
                      <a:pt x="89" y="23"/>
                      <a:pt x="78" y="23"/>
                    </a:cubicBezTo>
                    <a:cubicBezTo>
                      <a:pt x="11" y="23"/>
                      <a:pt x="11" y="23"/>
                      <a:pt x="11" y="23"/>
                    </a:cubicBezTo>
                    <a:cubicBezTo>
                      <a:pt x="11" y="23"/>
                      <a:pt x="0" y="23"/>
                      <a:pt x="0" y="12"/>
                    </a:cubicBezTo>
                    <a:cubicBezTo>
                      <a:pt x="0" y="11"/>
                      <a:pt x="0" y="11"/>
                      <a:pt x="0" y="11"/>
                    </a:cubicBezTo>
                    <a:cubicBezTo>
                      <a:pt x="0" y="11"/>
                      <a:pt x="0" y="0"/>
                      <a:pt x="11" y="0"/>
                    </a:cubicBezTo>
                    <a:cubicBezTo>
                      <a:pt x="78" y="0"/>
                      <a:pt x="78" y="0"/>
                      <a:pt x="78" y="0"/>
                    </a:cubicBezTo>
                    <a:cubicBezTo>
                      <a:pt x="78" y="0"/>
                      <a:pt x="89" y="0"/>
                      <a:pt x="89" y="11"/>
                    </a:cubicBezTo>
                    <a:close/>
                  </a:path>
                </a:pathLst>
              </a:custGeom>
              <a:solidFill>
                <a:srgbClr val="FDB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 name="Freeform 35"/>
              <p:cNvSpPr>
                <a:spLocks/>
              </p:cNvSpPr>
              <p:nvPr/>
            </p:nvSpPr>
            <p:spPr bwMode="auto">
              <a:xfrm>
                <a:off x="120650" y="4183063"/>
                <a:ext cx="34925" cy="73025"/>
              </a:xfrm>
              <a:custGeom>
                <a:avLst/>
                <a:gdLst>
                  <a:gd name="T0" fmla="*/ 24 w 48"/>
                  <a:gd name="T1" fmla="*/ 48 h 96"/>
                  <a:gd name="T2" fmla="*/ 48 w 48"/>
                  <a:gd name="T3" fmla="*/ 24 h 96"/>
                  <a:gd name="T4" fmla="*/ 48 w 48"/>
                  <a:gd name="T5" fmla="*/ 0 h 96"/>
                  <a:gd name="T6" fmla="*/ 0 w 48"/>
                  <a:gd name="T7" fmla="*/ 48 h 96"/>
                  <a:gd name="T8" fmla="*/ 48 w 48"/>
                  <a:gd name="T9" fmla="*/ 96 h 96"/>
                  <a:gd name="T10" fmla="*/ 48 w 48"/>
                  <a:gd name="T11" fmla="*/ 72 h 96"/>
                  <a:gd name="T12" fmla="*/ 24 w 48"/>
                  <a:gd name="T13" fmla="*/ 48 h 96"/>
                </a:gdLst>
                <a:ahLst/>
                <a:cxnLst>
                  <a:cxn ang="0">
                    <a:pos x="T0" y="T1"/>
                  </a:cxn>
                  <a:cxn ang="0">
                    <a:pos x="T2" y="T3"/>
                  </a:cxn>
                  <a:cxn ang="0">
                    <a:pos x="T4" y="T5"/>
                  </a:cxn>
                  <a:cxn ang="0">
                    <a:pos x="T6" y="T7"/>
                  </a:cxn>
                  <a:cxn ang="0">
                    <a:pos x="T8" y="T9"/>
                  </a:cxn>
                  <a:cxn ang="0">
                    <a:pos x="T10" y="T11"/>
                  </a:cxn>
                  <a:cxn ang="0">
                    <a:pos x="T12" y="T13"/>
                  </a:cxn>
                </a:cxnLst>
                <a:rect l="0" t="0" r="r" b="b"/>
                <a:pathLst>
                  <a:path w="48" h="96">
                    <a:moveTo>
                      <a:pt x="24" y="48"/>
                    </a:moveTo>
                    <a:cubicBezTo>
                      <a:pt x="24" y="35"/>
                      <a:pt x="35" y="24"/>
                      <a:pt x="48" y="24"/>
                    </a:cubicBezTo>
                    <a:cubicBezTo>
                      <a:pt x="48" y="0"/>
                      <a:pt x="48" y="0"/>
                      <a:pt x="48" y="0"/>
                    </a:cubicBezTo>
                    <a:cubicBezTo>
                      <a:pt x="22" y="0"/>
                      <a:pt x="0" y="21"/>
                      <a:pt x="0" y="48"/>
                    </a:cubicBezTo>
                    <a:cubicBezTo>
                      <a:pt x="0" y="75"/>
                      <a:pt x="22" y="96"/>
                      <a:pt x="48" y="96"/>
                    </a:cubicBezTo>
                    <a:cubicBezTo>
                      <a:pt x="48" y="72"/>
                      <a:pt x="48" y="72"/>
                      <a:pt x="48" y="72"/>
                    </a:cubicBezTo>
                    <a:cubicBezTo>
                      <a:pt x="35" y="72"/>
                      <a:pt x="24" y="61"/>
                      <a:pt x="24" y="48"/>
                    </a:cubicBez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 name="Freeform 36"/>
              <p:cNvSpPr>
                <a:spLocks/>
              </p:cNvSpPr>
              <p:nvPr/>
            </p:nvSpPr>
            <p:spPr bwMode="auto">
              <a:xfrm>
                <a:off x="152400" y="4189413"/>
                <a:ext cx="84138" cy="85725"/>
              </a:xfrm>
              <a:custGeom>
                <a:avLst/>
                <a:gdLst>
                  <a:gd name="T0" fmla="*/ 5 w 114"/>
                  <a:gd name="T1" fmla="*/ 0 h 114"/>
                  <a:gd name="T2" fmla="*/ 5 w 114"/>
                  <a:gd name="T3" fmla="*/ 16 h 114"/>
                  <a:gd name="T4" fmla="*/ 0 w 114"/>
                  <a:gd name="T5" fmla="*/ 16 h 114"/>
                  <a:gd name="T6" fmla="*/ 0 w 114"/>
                  <a:gd name="T7" fmla="*/ 64 h 114"/>
                  <a:gd name="T8" fmla="*/ 5 w 114"/>
                  <a:gd name="T9" fmla="*/ 64 h 114"/>
                  <a:gd name="T10" fmla="*/ 5 w 114"/>
                  <a:gd name="T11" fmla="*/ 88 h 114"/>
                  <a:gd name="T12" fmla="*/ 0 w 114"/>
                  <a:gd name="T13" fmla="*/ 88 h 114"/>
                  <a:gd name="T14" fmla="*/ 0 w 114"/>
                  <a:gd name="T15" fmla="*/ 103 h 114"/>
                  <a:gd name="T16" fmla="*/ 11 w 114"/>
                  <a:gd name="T17" fmla="*/ 114 h 114"/>
                  <a:gd name="T18" fmla="*/ 103 w 114"/>
                  <a:gd name="T19" fmla="*/ 114 h 114"/>
                  <a:gd name="T20" fmla="*/ 114 w 114"/>
                  <a:gd name="T21" fmla="*/ 103 h 114"/>
                  <a:gd name="T22" fmla="*/ 114 w 114"/>
                  <a:gd name="T23" fmla="*/ 75 h 114"/>
                  <a:gd name="T24" fmla="*/ 5 w 114"/>
                  <a:gd name="T25"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4" h="114">
                    <a:moveTo>
                      <a:pt x="5" y="0"/>
                    </a:moveTo>
                    <a:cubicBezTo>
                      <a:pt x="5" y="16"/>
                      <a:pt x="5" y="16"/>
                      <a:pt x="5" y="16"/>
                    </a:cubicBezTo>
                    <a:cubicBezTo>
                      <a:pt x="3" y="16"/>
                      <a:pt x="2" y="16"/>
                      <a:pt x="0" y="16"/>
                    </a:cubicBezTo>
                    <a:cubicBezTo>
                      <a:pt x="0" y="64"/>
                      <a:pt x="0" y="64"/>
                      <a:pt x="0" y="64"/>
                    </a:cubicBezTo>
                    <a:cubicBezTo>
                      <a:pt x="2" y="64"/>
                      <a:pt x="3" y="64"/>
                      <a:pt x="5" y="64"/>
                    </a:cubicBezTo>
                    <a:cubicBezTo>
                      <a:pt x="5" y="88"/>
                      <a:pt x="5" y="88"/>
                      <a:pt x="5" y="88"/>
                    </a:cubicBezTo>
                    <a:cubicBezTo>
                      <a:pt x="3" y="88"/>
                      <a:pt x="2" y="88"/>
                      <a:pt x="0" y="88"/>
                    </a:cubicBezTo>
                    <a:cubicBezTo>
                      <a:pt x="0" y="103"/>
                      <a:pt x="0" y="103"/>
                      <a:pt x="0" y="103"/>
                    </a:cubicBezTo>
                    <a:cubicBezTo>
                      <a:pt x="0" y="114"/>
                      <a:pt x="11" y="114"/>
                      <a:pt x="11" y="114"/>
                    </a:cubicBezTo>
                    <a:cubicBezTo>
                      <a:pt x="103" y="114"/>
                      <a:pt x="103" y="114"/>
                      <a:pt x="103" y="114"/>
                    </a:cubicBezTo>
                    <a:cubicBezTo>
                      <a:pt x="114" y="114"/>
                      <a:pt x="114" y="103"/>
                      <a:pt x="114" y="103"/>
                    </a:cubicBezTo>
                    <a:cubicBezTo>
                      <a:pt x="114" y="75"/>
                      <a:pt x="114" y="75"/>
                      <a:pt x="114" y="75"/>
                    </a:cubicBezTo>
                    <a:cubicBezTo>
                      <a:pt x="5" y="0"/>
                      <a:pt x="5" y="0"/>
                      <a:pt x="5" y="0"/>
                    </a:cubicBezTo>
                  </a:path>
                </a:pathLst>
              </a:custGeom>
              <a:solidFill>
                <a:schemeClr val="tx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 name="Freeform 37"/>
              <p:cNvSpPr>
                <a:spLocks noEditPoints="1"/>
              </p:cNvSpPr>
              <p:nvPr/>
            </p:nvSpPr>
            <p:spPr bwMode="auto">
              <a:xfrm>
                <a:off x="152400" y="4186238"/>
                <a:ext cx="3175" cy="69850"/>
              </a:xfrm>
              <a:custGeom>
                <a:avLst/>
                <a:gdLst>
                  <a:gd name="T0" fmla="*/ 0 w 5"/>
                  <a:gd name="T1" fmla="*/ 68 h 92"/>
                  <a:gd name="T2" fmla="*/ 0 w 5"/>
                  <a:gd name="T3" fmla="*/ 92 h 92"/>
                  <a:gd name="T4" fmla="*/ 5 w 5"/>
                  <a:gd name="T5" fmla="*/ 92 h 92"/>
                  <a:gd name="T6" fmla="*/ 5 w 5"/>
                  <a:gd name="T7" fmla="*/ 68 h 92"/>
                  <a:gd name="T8" fmla="*/ 0 w 5"/>
                  <a:gd name="T9" fmla="*/ 68 h 92"/>
                  <a:gd name="T10" fmla="*/ 0 w 5"/>
                  <a:gd name="T11" fmla="*/ 0 h 92"/>
                  <a:gd name="T12" fmla="*/ 0 w 5"/>
                  <a:gd name="T13" fmla="*/ 20 h 92"/>
                  <a:gd name="T14" fmla="*/ 5 w 5"/>
                  <a:gd name="T15" fmla="*/ 20 h 92"/>
                  <a:gd name="T16" fmla="*/ 5 w 5"/>
                  <a:gd name="T17" fmla="*/ 4 h 92"/>
                  <a:gd name="T18" fmla="*/ 0 w 5"/>
                  <a:gd name="T19" fmla="*/ 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92">
                    <a:moveTo>
                      <a:pt x="0" y="68"/>
                    </a:moveTo>
                    <a:cubicBezTo>
                      <a:pt x="0" y="92"/>
                      <a:pt x="0" y="92"/>
                      <a:pt x="0" y="92"/>
                    </a:cubicBezTo>
                    <a:cubicBezTo>
                      <a:pt x="2" y="92"/>
                      <a:pt x="3" y="92"/>
                      <a:pt x="5" y="92"/>
                    </a:cubicBezTo>
                    <a:cubicBezTo>
                      <a:pt x="5" y="68"/>
                      <a:pt x="5" y="68"/>
                      <a:pt x="5" y="68"/>
                    </a:cubicBezTo>
                    <a:cubicBezTo>
                      <a:pt x="3" y="68"/>
                      <a:pt x="2" y="68"/>
                      <a:pt x="0" y="68"/>
                    </a:cubicBezTo>
                    <a:moveTo>
                      <a:pt x="0" y="0"/>
                    </a:moveTo>
                    <a:cubicBezTo>
                      <a:pt x="0" y="20"/>
                      <a:pt x="0" y="20"/>
                      <a:pt x="0" y="20"/>
                    </a:cubicBezTo>
                    <a:cubicBezTo>
                      <a:pt x="2" y="20"/>
                      <a:pt x="3" y="20"/>
                      <a:pt x="5" y="20"/>
                    </a:cubicBezTo>
                    <a:cubicBezTo>
                      <a:pt x="5" y="4"/>
                      <a:pt x="5" y="4"/>
                      <a:pt x="5" y="4"/>
                    </a:cubicBezTo>
                    <a:cubicBezTo>
                      <a:pt x="0" y="0"/>
                      <a:pt x="0" y="0"/>
                      <a:pt x="0" y="0"/>
                    </a:cubicBezTo>
                  </a:path>
                </a:pathLst>
              </a:custGeom>
              <a:solidFill>
                <a:srgbClr val="F2E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Freeform 38"/>
              <p:cNvSpPr>
                <a:spLocks/>
              </p:cNvSpPr>
              <p:nvPr/>
            </p:nvSpPr>
            <p:spPr bwMode="auto">
              <a:xfrm>
                <a:off x="-15875" y="4219576"/>
                <a:ext cx="139700" cy="68263"/>
              </a:xfrm>
              <a:custGeom>
                <a:avLst/>
                <a:gdLst>
                  <a:gd name="T0" fmla="*/ 80 w 187"/>
                  <a:gd name="T1" fmla="*/ 90 h 90"/>
                  <a:gd name="T2" fmla="*/ 66 w 187"/>
                  <a:gd name="T3" fmla="*/ 89 h 90"/>
                  <a:gd name="T4" fmla="*/ 0 w 187"/>
                  <a:gd name="T5" fmla="*/ 38 h 90"/>
                  <a:gd name="T6" fmla="*/ 21 w 187"/>
                  <a:gd name="T7" fmla="*/ 27 h 90"/>
                  <a:gd name="T8" fmla="*/ 43 w 187"/>
                  <a:gd name="T9" fmla="*/ 17 h 90"/>
                  <a:gd name="T10" fmla="*/ 74 w 187"/>
                  <a:gd name="T11" fmla="*/ 41 h 90"/>
                  <a:gd name="T12" fmla="*/ 153 w 187"/>
                  <a:gd name="T13" fmla="*/ 0 h 90"/>
                  <a:gd name="T14" fmla="*/ 187 w 187"/>
                  <a:gd name="T15" fmla="*/ 34 h 90"/>
                  <a:gd name="T16" fmla="*/ 80 w 187"/>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7" h="90">
                    <a:moveTo>
                      <a:pt x="80" y="90"/>
                    </a:moveTo>
                    <a:cubicBezTo>
                      <a:pt x="75" y="90"/>
                      <a:pt x="71" y="90"/>
                      <a:pt x="66" y="89"/>
                    </a:cubicBezTo>
                    <a:cubicBezTo>
                      <a:pt x="21" y="81"/>
                      <a:pt x="0" y="39"/>
                      <a:pt x="0" y="38"/>
                    </a:cubicBezTo>
                    <a:cubicBezTo>
                      <a:pt x="21" y="27"/>
                      <a:pt x="21" y="27"/>
                      <a:pt x="21" y="27"/>
                    </a:cubicBezTo>
                    <a:cubicBezTo>
                      <a:pt x="43" y="17"/>
                      <a:pt x="43" y="17"/>
                      <a:pt x="43" y="17"/>
                    </a:cubicBezTo>
                    <a:cubicBezTo>
                      <a:pt x="43" y="17"/>
                      <a:pt x="54" y="38"/>
                      <a:pt x="74" y="41"/>
                    </a:cubicBezTo>
                    <a:cubicBezTo>
                      <a:pt x="95" y="45"/>
                      <a:pt x="122" y="30"/>
                      <a:pt x="153" y="0"/>
                    </a:cubicBezTo>
                    <a:cubicBezTo>
                      <a:pt x="187" y="34"/>
                      <a:pt x="187" y="34"/>
                      <a:pt x="187" y="34"/>
                    </a:cubicBezTo>
                    <a:cubicBezTo>
                      <a:pt x="149" y="71"/>
                      <a:pt x="114" y="90"/>
                      <a:pt x="80" y="90"/>
                    </a:cubicBezTo>
                  </a:path>
                </a:pathLst>
              </a:custGeom>
              <a:solidFill>
                <a:srgbClr val="0020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 name="Freeform 39"/>
              <p:cNvSpPr>
                <a:spLocks/>
              </p:cNvSpPr>
              <p:nvPr/>
            </p:nvSpPr>
            <p:spPr bwMode="auto">
              <a:xfrm>
                <a:off x="96837" y="4198938"/>
                <a:ext cx="49213" cy="47625"/>
              </a:xfrm>
              <a:custGeom>
                <a:avLst/>
                <a:gdLst>
                  <a:gd name="T0" fmla="*/ 54 w 64"/>
                  <a:gd name="T1" fmla="*/ 46 h 64"/>
                  <a:gd name="T2" fmla="*/ 54 w 64"/>
                  <a:gd name="T3" fmla="*/ 45 h 64"/>
                  <a:gd name="T4" fmla="*/ 54 w 64"/>
                  <a:gd name="T5" fmla="*/ 10 h 64"/>
                  <a:gd name="T6" fmla="*/ 19 w 64"/>
                  <a:gd name="T7" fmla="*/ 10 h 64"/>
                  <a:gd name="T8" fmla="*/ 18 w 64"/>
                  <a:gd name="T9" fmla="*/ 11 h 64"/>
                  <a:gd name="T10" fmla="*/ 18 w 64"/>
                  <a:gd name="T11" fmla="*/ 11 h 64"/>
                  <a:gd name="T12" fmla="*/ 0 w 64"/>
                  <a:gd name="T13" fmla="*/ 30 h 64"/>
                  <a:gd name="T14" fmla="*/ 36 w 64"/>
                  <a:gd name="T15" fmla="*/ 64 h 64"/>
                  <a:gd name="T16" fmla="*/ 54 w 64"/>
                  <a:gd name="T17" fmla="*/ 4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64">
                    <a:moveTo>
                      <a:pt x="54" y="46"/>
                    </a:moveTo>
                    <a:cubicBezTo>
                      <a:pt x="54" y="45"/>
                      <a:pt x="54" y="45"/>
                      <a:pt x="54" y="45"/>
                    </a:cubicBezTo>
                    <a:cubicBezTo>
                      <a:pt x="64" y="35"/>
                      <a:pt x="64" y="19"/>
                      <a:pt x="54" y="10"/>
                    </a:cubicBezTo>
                    <a:cubicBezTo>
                      <a:pt x="44" y="0"/>
                      <a:pt x="29" y="1"/>
                      <a:pt x="19" y="10"/>
                    </a:cubicBezTo>
                    <a:cubicBezTo>
                      <a:pt x="18" y="11"/>
                      <a:pt x="18" y="11"/>
                      <a:pt x="18" y="11"/>
                    </a:cubicBezTo>
                    <a:cubicBezTo>
                      <a:pt x="18" y="11"/>
                      <a:pt x="18" y="11"/>
                      <a:pt x="18" y="11"/>
                    </a:cubicBezTo>
                    <a:cubicBezTo>
                      <a:pt x="0" y="30"/>
                      <a:pt x="0" y="30"/>
                      <a:pt x="0" y="30"/>
                    </a:cubicBezTo>
                    <a:cubicBezTo>
                      <a:pt x="36" y="64"/>
                      <a:pt x="36" y="64"/>
                      <a:pt x="36" y="64"/>
                    </a:cubicBezTo>
                    <a:cubicBezTo>
                      <a:pt x="54" y="46"/>
                      <a:pt x="54" y="46"/>
                      <a:pt x="54" y="46"/>
                    </a:cubicBezTo>
                    <a:close/>
                  </a:path>
                </a:pathLst>
              </a:custGeom>
              <a:solidFill>
                <a:srgbClr val="00BB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 name="Freeform 40"/>
              <p:cNvSpPr>
                <a:spLocks/>
              </p:cNvSpPr>
              <p:nvPr/>
            </p:nvSpPr>
            <p:spPr bwMode="auto">
              <a:xfrm>
                <a:off x="-390525" y="4521201"/>
                <a:ext cx="387350" cy="55563"/>
              </a:xfrm>
              <a:custGeom>
                <a:avLst/>
                <a:gdLst>
                  <a:gd name="T0" fmla="*/ 482 w 519"/>
                  <a:gd name="T1" fmla="*/ 0 h 74"/>
                  <a:gd name="T2" fmla="*/ 477 w 519"/>
                  <a:gd name="T3" fmla="*/ 0 h 74"/>
                  <a:gd name="T4" fmla="*/ 477 w 519"/>
                  <a:gd name="T5" fmla="*/ 0 h 74"/>
                  <a:gd name="T6" fmla="*/ 33 w 519"/>
                  <a:gd name="T7" fmla="*/ 0 h 74"/>
                  <a:gd name="T8" fmla="*/ 33 w 519"/>
                  <a:gd name="T9" fmla="*/ 0 h 74"/>
                  <a:gd name="T10" fmla="*/ 0 w 519"/>
                  <a:gd name="T11" fmla="*/ 37 h 74"/>
                  <a:gd name="T12" fmla="*/ 37 w 519"/>
                  <a:gd name="T13" fmla="*/ 74 h 74"/>
                  <a:gd name="T14" fmla="*/ 45 w 519"/>
                  <a:gd name="T15" fmla="*/ 73 h 74"/>
                  <a:gd name="T16" fmla="*/ 474 w 519"/>
                  <a:gd name="T17" fmla="*/ 73 h 74"/>
                  <a:gd name="T18" fmla="*/ 482 w 519"/>
                  <a:gd name="T19" fmla="*/ 74 h 74"/>
                  <a:gd name="T20" fmla="*/ 519 w 519"/>
                  <a:gd name="T21" fmla="*/ 37 h 74"/>
                  <a:gd name="T22" fmla="*/ 482 w 519"/>
                  <a:gd name="T23" fmla="*/ 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9" h="74">
                    <a:moveTo>
                      <a:pt x="482" y="0"/>
                    </a:moveTo>
                    <a:cubicBezTo>
                      <a:pt x="480" y="0"/>
                      <a:pt x="479" y="0"/>
                      <a:pt x="477" y="0"/>
                    </a:cubicBezTo>
                    <a:cubicBezTo>
                      <a:pt x="477" y="0"/>
                      <a:pt x="477" y="0"/>
                      <a:pt x="477" y="0"/>
                    </a:cubicBezTo>
                    <a:cubicBezTo>
                      <a:pt x="33" y="0"/>
                      <a:pt x="33" y="0"/>
                      <a:pt x="33" y="0"/>
                    </a:cubicBezTo>
                    <a:cubicBezTo>
                      <a:pt x="33" y="0"/>
                      <a:pt x="33" y="0"/>
                      <a:pt x="33" y="0"/>
                    </a:cubicBezTo>
                    <a:cubicBezTo>
                      <a:pt x="14" y="2"/>
                      <a:pt x="0" y="18"/>
                      <a:pt x="0" y="37"/>
                    </a:cubicBezTo>
                    <a:cubicBezTo>
                      <a:pt x="0" y="57"/>
                      <a:pt x="17" y="74"/>
                      <a:pt x="37" y="74"/>
                    </a:cubicBezTo>
                    <a:cubicBezTo>
                      <a:pt x="40" y="74"/>
                      <a:pt x="42" y="73"/>
                      <a:pt x="45" y="73"/>
                    </a:cubicBezTo>
                    <a:cubicBezTo>
                      <a:pt x="474" y="73"/>
                      <a:pt x="474" y="73"/>
                      <a:pt x="474" y="73"/>
                    </a:cubicBezTo>
                    <a:cubicBezTo>
                      <a:pt x="476" y="73"/>
                      <a:pt x="479" y="74"/>
                      <a:pt x="482" y="74"/>
                    </a:cubicBezTo>
                    <a:cubicBezTo>
                      <a:pt x="502" y="74"/>
                      <a:pt x="519" y="57"/>
                      <a:pt x="519" y="37"/>
                    </a:cubicBezTo>
                    <a:cubicBezTo>
                      <a:pt x="519" y="16"/>
                      <a:pt x="502" y="0"/>
                      <a:pt x="482" y="0"/>
                    </a:cubicBezTo>
                  </a:path>
                </a:pathLst>
              </a:custGeom>
              <a:solidFill>
                <a:schemeClr val="tx1">
                  <a:lumMod val="65000"/>
                  <a:lumOff val="3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4" name="Freeform 41"/>
              <p:cNvSpPr>
                <a:spLocks/>
              </p:cNvSpPr>
              <p:nvPr/>
            </p:nvSpPr>
            <p:spPr bwMode="auto">
              <a:xfrm>
                <a:off x="-163513" y="4498976"/>
                <a:ext cx="85725" cy="49213"/>
              </a:xfrm>
              <a:custGeom>
                <a:avLst/>
                <a:gdLst>
                  <a:gd name="T0" fmla="*/ 54 w 54"/>
                  <a:gd name="T1" fmla="*/ 24 h 31"/>
                  <a:gd name="T2" fmla="*/ 31 w 54"/>
                  <a:gd name="T3" fmla="*/ 0 h 31"/>
                  <a:gd name="T4" fmla="*/ 0 w 54"/>
                  <a:gd name="T5" fmla="*/ 0 h 31"/>
                  <a:gd name="T6" fmla="*/ 0 w 54"/>
                  <a:gd name="T7" fmla="*/ 31 h 31"/>
                  <a:gd name="T8" fmla="*/ 54 w 54"/>
                  <a:gd name="T9" fmla="*/ 31 h 31"/>
                  <a:gd name="T10" fmla="*/ 54 w 54"/>
                  <a:gd name="T11" fmla="*/ 24 h 31"/>
                </a:gdLst>
                <a:ahLst/>
                <a:cxnLst>
                  <a:cxn ang="0">
                    <a:pos x="T0" y="T1"/>
                  </a:cxn>
                  <a:cxn ang="0">
                    <a:pos x="T2" y="T3"/>
                  </a:cxn>
                  <a:cxn ang="0">
                    <a:pos x="T4" y="T5"/>
                  </a:cxn>
                  <a:cxn ang="0">
                    <a:pos x="T6" y="T7"/>
                  </a:cxn>
                  <a:cxn ang="0">
                    <a:pos x="T8" y="T9"/>
                  </a:cxn>
                  <a:cxn ang="0">
                    <a:pos x="T10" y="T11"/>
                  </a:cxn>
                </a:cxnLst>
                <a:rect l="0" t="0" r="r" b="b"/>
                <a:pathLst>
                  <a:path w="54" h="31">
                    <a:moveTo>
                      <a:pt x="54" y="24"/>
                    </a:moveTo>
                    <a:lnTo>
                      <a:pt x="31" y="0"/>
                    </a:lnTo>
                    <a:lnTo>
                      <a:pt x="0" y="0"/>
                    </a:lnTo>
                    <a:lnTo>
                      <a:pt x="0" y="31"/>
                    </a:lnTo>
                    <a:lnTo>
                      <a:pt x="54" y="31"/>
                    </a:lnTo>
                    <a:lnTo>
                      <a:pt x="54" y="24"/>
                    </a:lnTo>
                    <a:close/>
                  </a:path>
                </a:pathLst>
              </a:custGeom>
              <a:solidFill>
                <a:srgbClr val="0020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5" name="Rectangle 42"/>
              <p:cNvSpPr>
                <a:spLocks noChangeArrowheads="1"/>
              </p:cNvSpPr>
              <p:nvPr/>
            </p:nvSpPr>
            <p:spPr bwMode="auto">
              <a:xfrm>
                <a:off x="-163513" y="4297363"/>
                <a:ext cx="47625" cy="204788"/>
              </a:xfrm>
              <a:prstGeom prst="rect">
                <a:avLst/>
              </a:prstGeom>
              <a:solidFill>
                <a:srgbClr val="0020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6" name="Rectangle 43"/>
              <p:cNvSpPr>
                <a:spLocks noChangeArrowheads="1"/>
              </p:cNvSpPr>
              <p:nvPr/>
            </p:nvSpPr>
            <p:spPr bwMode="auto">
              <a:xfrm>
                <a:off x="-163513" y="4297363"/>
                <a:ext cx="47625"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7" name="Rectangle 44"/>
              <p:cNvSpPr>
                <a:spLocks noChangeArrowheads="1"/>
              </p:cNvSpPr>
              <p:nvPr/>
            </p:nvSpPr>
            <p:spPr bwMode="auto">
              <a:xfrm>
                <a:off x="-269875" y="4297363"/>
                <a:ext cx="49213" cy="204788"/>
              </a:xfrm>
              <a:prstGeom prst="rect">
                <a:avLst/>
              </a:prstGeom>
              <a:solidFill>
                <a:srgbClr val="00205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8" name="Rectangle 45"/>
              <p:cNvSpPr>
                <a:spLocks noChangeArrowheads="1"/>
              </p:cNvSpPr>
              <p:nvPr/>
            </p:nvSpPr>
            <p:spPr bwMode="auto">
              <a:xfrm>
                <a:off x="-269875" y="4297363"/>
                <a:ext cx="49213"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9" name="Freeform 46"/>
              <p:cNvSpPr>
                <a:spLocks/>
              </p:cNvSpPr>
              <p:nvPr/>
            </p:nvSpPr>
            <p:spPr bwMode="auto">
              <a:xfrm>
                <a:off x="-269875" y="4498976"/>
                <a:ext cx="87313" cy="49213"/>
              </a:xfrm>
              <a:custGeom>
                <a:avLst/>
                <a:gdLst>
                  <a:gd name="T0" fmla="*/ 55 w 55"/>
                  <a:gd name="T1" fmla="*/ 24 h 31"/>
                  <a:gd name="T2" fmla="*/ 32 w 55"/>
                  <a:gd name="T3" fmla="*/ 0 h 31"/>
                  <a:gd name="T4" fmla="*/ 0 w 55"/>
                  <a:gd name="T5" fmla="*/ 0 h 31"/>
                  <a:gd name="T6" fmla="*/ 0 w 55"/>
                  <a:gd name="T7" fmla="*/ 31 h 31"/>
                  <a:gd name="T8" fmla="*/ 55 w 55"/>
                  <a:gd name="T9" fmla="*/ 31 h 31"/>
                  <a:gd name="T10" fmla="*/ 55 w 55"/>
                  <a:gd name="T11" fmla="*/ 24 h 31"/>
                </a:gdLst>
                <a:ahLst/>
                <a:cxnLst>
                  <a:cxn ang="0">
                    <a:pos x="T0" y="T1"/>
                  </a:cxn>
                  <a:cxn ang="0">
                    <a:pos x="T2" y="T3"/>
                  </a:cxn>
                  <a:cxn ang="0">
                    <a:pos x="T4" y="T5"/>
                  </a:cxn>
                  <a:cxn ang="0">
                    <a:pos x="T6" y="T7"/>
                  </a:cxn>
                  <a:cxn ang="0">
                    <a:pos x="T8" y="T9"/>
                  </a:cxn>
                  <a:cxn ang="0">
                    <a:pos x="T10" y="T11"/>
                  </a:cxn>
                </a:cxnLst>
                <a:rect l="0" t="0" r="r" b="b"/>
                <a:pathLst>
                  <a:path w="55" h="31">
                    <a:moveTo>
                      <a:pt x="55" y="24"/>
                    </a:moveTo>
                    <a:lnTo>
                      <a:pt x="32" y="0"/>
                    </a:lnTo>
                    <a:lnTo>
                      <a:pt x="0" y="0"/>
                    </a:lnTo>
                    <a:lnTo>
                      <a:pt x="0" y="31"/>
                    </a:lnTo>
                    <a:lnTo>
                      <a:pt x="55" y="31"/>
                    </a:lnTo>
                    <a:lnTo>
                      <a:pt x="55" y="24"/>
                    </a:lnTo>
                    <a:close/>
                  </a:path>
                </a:pathLst>
              </a:custGeom>
              <a:solidFill>
                <a:srgbClr val="0020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0" name="Freeform 47"/>
              <p:cNvSpPr>
                <a:spLocks/>
              </p:cNvSpPr>
              <p:nvPr/>
            </p:nvSpPr>
            <p:spPr bwMode="auto">
              <a:xfrm>
                <a:off x="-415925" y="3995738"/>
                <a:ext cx="411163" cy="336550"/>
              </a:xfrm>
              <a:custGeom>
                <a:avLst/>
                <a:gdLst>
                  <a:gd name="T0" fmla="*/ 551 w 551"/>
                  <a:gd name="T1" fmla="*/ 28 h 452"/>
                  <a:gd name="T2" fmla="*/ 551 w 551"/>
                  <a:gd name="T3" fmla="*/ 424 h 452"/>
                  <a:gd name="T4" fmla="*/ 522 w 551"/>
                  <a:gd name="T5" fmla="*/ 452 h 452"/>
                  <a:gd name="T6" fmla="*/ 28 w 551"/>
                  <a:gd name="T7" fmla="*/ 452 h 452"/>
                  <a:gd name="T8" fmla="*/ 0 w 551"/>
                  <a:gd name="T9" fmla="*/ 424 h 452"/>
                  <a:gd name="T10" fmla="*/ 0 w 551"/>
                  <a:gd name="T11" fmla="*/ 28 h 452"/>
                  <a:gd name="T12" fmla="*/ 28 w 551"/>
                  <a:gd name="T13" fmla="*/ 0 h 452"/>
                  <a:gd name="T14" fmla="*/ 522 w 551"/>
                  <a:gd name="T15" fmla="*/ 0 h 452"/>
                  <a:gd name="T16" fmla="*/ 551 w 551"/>
                  <a:gd name="T17" fmla="*/ 28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1" h="452">
                    <a:moveTo>
                      <a:pt x="551" y="28"/>
                    </a:moveTo>
                    <a:cubicBezTo>
                      <a:pt x="551" y="424"/>
                      <a:pt x="551" y="424"/>
                      <a:pt x="551" y="424"/>
                    </a:cubicBezTo>
                    <a:cubicBezTo>
                      <a:pt x="551" y="424"/>
                      <a:pt x="551" y="452"/>
                      <a:pt x="522" y="452"/>
                    </a:cubicBezTo>
                    <a:cubicBezTo>
                      <a:pt x="28" y="452"/>
                      <a:pt x="28" y="452"/>
                      <a:pt x="28" y="452"/>
                    </a:cubicBezTo>
                    <a:cubicBezTo>
                      <a:pt x="28" y="452"/>
                      <a:pt x="0" y="452"/>
                      <a:pt x="0" y="424"/>
                    </a:cubicBezTo>
                    <a:cubicBezTo>
                      <a:pt x="0" y="28"/>
                      <a:pt x="0" y="28"/>
                      <a:pt x="0" y="28"/>
                    </a:cubicBezTo>
                    <a:cubicBezTo>
                      <a:pt x="0" y="28"/>
                      <a:pt x="0" y="0"/>
                      <a:pt x="28" y="0"/>
                    </a:cubicBezTo>
                    <a:cubicBezTo>
                      <a:pt x="522" y="0"/>
                      <a:pt x="522" y="0"/>
                      <a:pt x="522" y="0"/>
                    </a:cubicBezTo>
                    <a:cubicBezTo>
                      <a:pt x="522" y="0"/>
                      <a:pt x="551" y="0"/>
                      <a:pt x="551" y="28"/>
                    </a:cubicBezTo>
                  </a:path>
                </a:pathLst>
              </a:custGeom>
              <a:solidFill>
                <a:srgbClr val="0020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 name="Freeform 48"/>
              <p:cNvSpPr>
                <a:spLocks/>
              </p:cNvSpPr>
              <p:nvPr/>
            </p:nvSpPr>
            <p:spPr bwMode="auto">
              <a:xfrm>
                <a:off x="-398463" y="3995738"/>
                <a:ext cx="422275" cy="336550"/>
              </a:xfrm>
              <a:custGeom>
                <a:avLst/>
                <a:gdLst>
                  <a:gd name="T0" fmla="*/ 566 w 566"/>
                  <a:gd name="T1" fmla="*/ 28 h 452"/>
                  <a:gd name="T2" fmla="*/ 566 w 566"/>
                  <a:gd name="T3" fmla="*/ 424 h 452"/>
                  <a:gd name="T4" fmla="*/ 538 w 566"/>
                  <a:gd name="T5" fmla="*/ 452 h 452"/>
                  <a:gd name="T6" fmla="*/ 29 w 566"/>
                  <a:gd name="T7" fmla="*/ 452 h 452"/>
                  <a:gd name="T8" fmla="*/ 0 w 566"/>
                  <a:gd name="T9" fmla="*/ 424 h 452"/>
                  <a:gd name="T10" fmla="*/ 0 w 566"/>
                  <a:gd name="T11" fmla="*/ 28 h 452"/>
                  <a:gd name="T12" fmla="*/ 29 w 566"/>
                  <a:gd name="T13" fmla="*/ 0 h 452"/>
                  <a:gd name="T14" fmla="*/ 538 w 566"/>
                  <a:gd name="T15" fmla="*/ 0 h 452"/>
                  <a:gd name="T16" fmla="*/ 566 w 566"/>
                  <a:gd name="T17" fmla="*/ 28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6" h="452">
                    <a:moveTo>
                      <a:pt x="566" y="28"/>
                    </a:moveTo>
                    <a:cubicBezTo>
                      <a:pt x="566" y="424"/>
                      <a:pt x="566" y="424"/>
                      <a:pt x="566" y="424"/>
                    </a:cubicBezTo>
                    <a:cubicBezTo>
                      <a:pt x="566" y="424"/>
                      <a:pt x="566" y="452"/>
                      <a:pt x="538" y="452"/>
                    </a:cubicBezTo>
                    <a:cubicBezTo>
                      <a:pt x="29" y="452"/>
                      <a:pt x="29" y="452"/>
                      <a:pt x="29" y="452"/>
                    </a:cubicBezTo>
                    <a:cubicBezTo>
                      <a:pt x="29" y="452"/>
                      <a:pt x="0" y="452"/>
                      <a:pt x="0" y="424"/>
                    </a:cubicBezTo>
                    <a:cubicBezTo>
                      <a:pt x="0" y="28"/>
                      <a:pt x="0" y="28"/>
                      <a:pt x="0" y="28"/>
                    </a:cubicBezTo>
                    <a:cubicBezTo>
                      <a:pt x="0" y="28"/>
                      <a:pt x="0" y="0"/>
                      <a:pt x="29" y="0"/>
                    </a:cubicBezTo>
                    <a:cubicBezTo>
                      <a:pt x="538" y="0"/>
                      <a:pt x="538" y="0"/>
                      <a:pt x="538" y="0"/>
                    </a:cubicBezTo>
                    <a:cubicBezTo>
                      <a:pt x="538" y="0"/>
                      <a:pt x="566" y="0"/>
                      <a:pt x="566" y="28"/>
                    </a:cubicBezTo>
                  </a:path>
                </a:pathLst>
              </a:custGeom>
              <a:solidFill>
                <a:srgbClr val="00BB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2" name="Rectangle 49"/>
              <p:cNvSpPr>
                <a:spLocks noChangeArrowheads="1"/>
              </p:cNvSpPr>
              <p:nvPr/>
            </p:nvSpPr>
            <p:spPr bwMode="auto">
              <a:xfrm>
                <a:off x="876300" y="4387851"/>
                <a:ext cx="34925" cy="80963"/>
              </a:xfrm>
              <a:prstGeom prst="rect">
                <a:avLst/>
              </a:prstGeom>
              <a:solidFill>
                <a:srgbClr val="005CA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 name="Rectangle 50"/>
              <p:cNvSpPr>
                <a:spLocks noChangeArrowheads="1"/>
              </p:cNvSpPr>
              <p:nvPr/>
            </p:nvSpPr>
            <p:spPr bwMode="auto">
              <a:xfrm>
                <a:off x="876300" y="4387851"/>
                <a:ext cx="34925" cy="80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4" name="Rectangle 51"/>
              <p:cNvSpPr>
                <a:spLocks noChangeArrowheads="1"/>
              </p:cNvSpPr>
              <p:nvPr/>
            </p:nvSpPr>
            <p:spPr bwMode="auto">
              <a:xfrm>
                <a:off x="812800" y="4141788"/>
                <a:ext cx="17463" cy="1588"/>
              </a:xfrm>
              <a:prstGeom prst="rect">
                <a:avLst/>
              </a:prstGeom>
              <a:solidFill>
                <a:srgbClr val="009FD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 name="Rectangle 52"/>
              <p:cNvSpPr>
                <a:spLocks noChangeArrowheads="1"/>
              </p:cNvSpPr>
              <p:nvPr/>
            </p:nvSpPr>
            <p:spPr bwMode="auto">
              <a:xfrm>
                <a:off x="812800" y="4141788"/>
                <a:ext cx="17463"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6" name="Freeform 53"/>
              <p:cNvSpPr>
                <a:spLocks/>
              </p:cNvSpPr>
              <p:nvPr/>
            </p:nvSpPr>
            <p:spPr bwMode="auto">
              <a:xfrm>
                <a:off x="830263" y="4141788"/>
                <a:ext cx="125413" cy="1588"/>
              </a:xfrm>
              <a:custGeom>
                <a:avLst/>
                <a:gdLst>
                  <a:gd name="T0" fmla="*/ 79 w 79"/>
                  <a:gd name="T1" fmla="*/ 0 h 1"/>
                  <a:gd name="T2" fmla="*/ 0 w 79"/>
                  <a:gd name="T3" fmla="*/ 0 h 1"/>
                  <a:gd name="T4" fmla="*/ 0 w 79"/>
                  <a:gd name="T5" fmla="*/ 1 h 1"/>
                  <a:gd name="T6" fmla="*/ 77 w 79"/>
                  <a:gd name="T7" fmla="*/ 1 h 1"/>
                  <a:gd name="T8" fmla="*/ 79 w 79"/>
                  <a:gd name="T9" fmla="*/ 0 h 1"/>
                </a:gdLst>
                <a:ahLst/>
                <a:cxnLst>
                  <a:cxn ang="0">
                    <a:pos x="T0" y="T1"/>
                  </a:cxn>
                  <a:cxn ang="0">
                    <a:pos x="T2" y="T3"/>
                  </a:cxn>
                  <a:cxn ang="0">
                    <a:pos x="T4" y="T5"/>
                  </a:cxn>
                  <a:cxn ang="0">
                    <a:pos x="T6" y="T7"/>
                  </a:cxn>
                  <a:cxn ang="0">
                    <a:pos x="T8" y="T9"/>
                  </a:cxn>
                </a:cxnLst>
                <a:rect l="0" t="0" r="r" b="b"/>
                <a:pathLst>
                  <a:path w="79" h="1">
                    <a:moveTo>
                      <a:pt x="79" y="0"/>
                    </a:moveTo>
                    <a:lnTo>
                      <a:pt x="0" y="0"/>
                    </a:lnTo>
                    <a:lnTo>
                      <a:pt x="0" y="1"/>
                    </a:lnTo>
                    <a:lnTo>
                      <a:pt x="77" y="1"/>
                    </a:lnTo>
                    <a:lnTo>
                      <a:pt x="79" y="0"/>
                    </a:lnTo>
                    <a:close/>
                  </a:path>
                </a:pathLst>
              </a:custGeom>
              <a:solidFill>
                <a:srgbClr val="5BA5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 name="Freeform 54"/>
              <p:cNvSpPr>
                <a:spLocks/>
              </p:cNvSpPr>
              <p:nvPr/>
            </p:nvSpPr>
            <p:spPr bwMode="auto">
              <a:xfrm>
                <a:off x="830263" y="4141788"/>
                <a:ext cx="125413" cy="1588"/>
              </a:xfrm>
              <a:custGeom>
                <a:avLst/>
                <a:gdLst>
                  <a:gd name="T0" fmla="*/ 79 w 79"/>
                  <a:gd name="T1" fmla="*/ 0 h 1"/>
                  <a:gd name="T2" fmla="*/ 0 w 79"/>
                  <a:gd name="T3" fmla="*/ 0 h 1"/>
                  <a:gd name="T4" fmla="*/ 0 w 79"/>
                  <a:gd name="T5" fmla="*/ 1 h 1"/>
                  <a:gd name="T6" fmla="*/ 77 w 79"/>
                  <a:gd name="T7" fmla="*/ 1 h 1"/>
                  <a:gd name="T8" fmla="*/ 79 w 79"/>
                  <a:gd name="T9" fmla="*/ 0 h 1"/>
                </a:gdLst>
                <a:ahLst/>
                <a:cxnLst>
                  <a:cxn ang="0">
                    <a:pos x="T0" y="T1"/>
                  </a:cxn>
                  <a:cxn ang="0">
                    <a:pos x="T2" y="T3"/>
                  </a:cxn>
                  <a:cxn ang="0">
                    <a:pos x="T4" y="T5"/>
                  </a:cxn>
                  <a:cxn ang="0">
                    <a:pos x="T6" y="T7"/>
                  </a:cxn>
                  <a:cxn ang="0">
                    <a:pos x="T8" y="T9"/>
                  </a:cxn>
                </a:cxnLst>
                <a:rect l="0" t="0" r="r" b="b"/>
                <a:pathLst>
                  <a:path w="79" h="1">
                    <a:moveTo>
                      <a:pt x="79" y="0"/>
                    </a:moveTo>
                    <a:lnTo>
                      <a:pt x="0" y="0"/>
                    </a:lnTo>
                    <a:lnTo>
                      <a:pt x="0" y="1"/>
                    </a:lnTo>
                    <a:lnTo>
                      <a:pt x="77" y="1"/>
                    </a:lnTo>
                    <a:lnTo>
                      <a:pt x="7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8" name="Rectangle 55"/>
              <p:cNvSpPr>
                <a:spLocks noChangeArrowheads="1"/>
              </p:cNvSpPr>
              <p:nvPr/>
            </p:nvSpPr>
            <p:spPr bwMode="auto">
              <a:xfrm>
                <a:off x="976313" y="4141788"/>
                <a:ext cx="17463" cy="1588"/>
              </a:xfrm>
              <a:prstGeom prst="rect">
                <a:avLst/>
              </a:prstGeom>
              <a:solidFill>
                <a:srgbClr val="0097C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 name="Rectangle 56"/>
              <p:cNvSpPr>
                <a:spLocks noChangeArrowheads="1"/>
              </p:cNvSpPr>
              <p:nvPr/>
            </p:nvSpPr>
            <p:spPr bwMode="auto">
              <a:xfrm>
                <a:off x="976313" y="4141788"/>
                <a:ext cx="17463"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0" name="Freeform 57"/>
              <p:cNvSpPr>
                <a:spLocks/>
              </p:cNvSpPr>
              <p:nvPr/>
            </p:nvSpPr>
            <p:spPr bwMode="auto">
              <a:xfrm>
                <a:off x="952500" y="4141788"/>
                <a:ext cx="23813" cy="1588"/>
              </a:xfrm>
              <a:custGeom>
                <a:avLst/>
                <a:gdLst>
                  <a:gd name="T0" fmla="*/ 15 w 15"/>
                  <a:gd name="T1" fmla="*/ 0 h 1"/>
                  <a:gd name="T2" fmla="*/ 2 w 15"/>
                  <a:gd name="T3" fmla="*/ 0 h 1"/>
                  <a:gd name="T4" fmla="*/ 0 w 15"/>
                  <a:gd name="T5" fmla="*/ 1 h 1"/>
                  <a:gd name="T6" fmla="*/ 15 w 15"/>
                  <a:gd name="T7" fmla="*/ 1 h 1"/>
                  <a:gd name="T8" fmla="*/ 15 w 15"/>
                  <a:gd name="T9" fmla="*/ 0 h 1"/>
                </a:gdLst>
                <a:ahLst/>
                <a:cxnLst>
                  <a:cxn ang="0">
                    <a:pos x="T0" y="T1"/>
                  </a:cxn>
                  <a:cxn ang="0">
                    <a:pos x="T2" y="T3"/>
                  </a:cxn>
                  <a:cxn ang="0">
                    <a:pos x="T4" y="T5"/>
                  </a:cxn>
                  <a:cxn ang="0">
                    <a:pos x="T6" y="T7"/>
                  </a:cxn>
                  <a:cxn ang="0">
                    <a:pos x="T8" y="T9"/>
                  </a:cxn>
                </a:cxnLst>
                <a:rect l="0" t="0" r="r" b="b"/>
                <a:pathLst>
                  <a:path w="15" h="1">
                    <a:moveTo>
                      <a:pt x="15" y="0"/>
                    </a:moveTo>
                    <a:lnTo>
                      <a:pt x="2" y="0"/>
                    </a:lnTo>
                    <a:lnTo>
                      <a:pt x="0" y="1"/>
                    </a:lnTo>
                    <a:lnTo>
                      <a:pt x="15" y="1"/>
                    </a:lnTo>
                    <a:lnTo>
                      <a:pt x="15" y="0"/>
                    </a:lnTo>
                    <a:close/>
                  </a:path>
                </a:pathLst>
              </a:custGeom>
              <a:solidFill>
                <a:srgbClr val="579DB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 name="Freeform 58"/>
              <p:cNvSpPr>
                <a:spLocks/>
              </p:cNvSpPr>
              <p:nvPr/>
            </p:nvSpPr>
            <p:spPr bwMode="auto">
              <a:xfrm>
                <a:off x="952500" y="4141788"/>
                <a:ext cx="23813" cy="1588"/>
              </a:xfrm>
              <a:custGeom>
                <a:avLst/>
                <a:gdLst>
                  <a:gd name="T0" fmla="*/ 15 w 15"/>
                  <a:gd name="T1" fmla="*/ 0 h 1"/>
                  <a:gd name="T2" fmla="*/ 2 w 15"/>
                  <a:gd name="T3" fmla="*/ 0 h 1"/>
                  <a:gd name="T4" fmla="*/ 0 w 15"/>
                  <a:gd name="T5" fmla="*/ 1 h 1"/>
                  <a:gd name="T6" fmla="*/ 15 w 15"/>
                  <a:gd name="T7" fmla="*/ 1 h 1"/>
                  <a:gd name="T8" fmla="*/ 15 w 15"/>
                  <a:gd name="T9" fmla="*/ 0 h 1"/>
                </a:gdLst>
                <a:ahLst/>
                <a:cxnLst>
                  <a:cxn ang="0">
                    <a:pos x="T0" y="T1"/>
                  </a:cxn>
                  <a:cxn ang="0">
                    <a:pos x="T2" y="T3"/>
                  </a:cxn>
                  <a:cxn ang="0">
                    <a:pos x="T4" y="T5"/>
                  </a:cxn>
                  <a:cxn ang="0">
                    <a:pos x="T6" y="T7"/>
                  </a:cxn>
                  <a:cxn ang="0">
                    <a:pos x="T8" y="T9"/>
                  </a:cxn>
                </a:cxnLst>
                <a:rect l="0" t="0" r="r" b="b"/>
                <a:pathLst>
                  <a:path w="15" h="1">
                    <a:moveTo>
                      <a:pt x="15" y="0"/>
                    </a:moveTo>
                    <a:lnTo>
                      <a:pt x="2" y="0"/>
                    </a:lnTo>
                    <a:lnTo>
                      <a:pt x="0" y="1"/>
                    </a:lnTo>
                    <a:lnTo>
                      <a:pt x="15" y="1"/>
                    </a:lnTo>
                    <a:lnTo>
                      <a:pt x="1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 name="Rectangle 59"/>
              <p:cNvSpPr>
                <a:spLocks noChangeArrowheads="1"/>
              </p:cNvSpPr>
              <p:nvPr/>
            </p:nvSpPr>
            <p:spPr bwMode="auto">
              <a:xfrm>
                <a:off x="812800" y="4244976"/>
                <a:ext cx="17463" cy="3175"/>
              </a:xfrm>
              <a:prstGeom prst="rect">
                <a:avLst/>
              </a:prstGeom>
              <a:solidFill>
                <a:srgbClr val="009FD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 name="Rectangle 60"/>
              <p:cNvSpPr>
                <a:spLocks noChangeArrowheads="1"/>
              </p:cNvSpPr>
              <p:nvPr/>
            </p:nvSpPr>
            <p:spPr bwMode="auto">
              <a:xfrm>
                <a:off x="812800" y="4244976"/>
                <a:ext cx="17463" cy="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4" name="Freeform 61"/>
              <p:cNvSpPr>
                <a:spLocks/>
              </p:cNvSpPr>
              <p:nvPr/>
            </p:nvSpPr>
            <p:spPr bwMode="auto">
              <a:xfrm>
                <a:off x="830263" y="4244976"/>
                <a:ext cx="7938" cy="3175"/>
              </a:xfrm>
              <a:custGeom>
                <a:avLst/>
                <a:gdLst>
                  <a:gd name="T0" fmla="*/ 5 w 5"/>
                  <a:gd name="T1" fmla="*/ 0 h 2"/>
                  <a:gd name="T2" fmla="*/ 0 w 5"/>
                  <a:gd name="T3" fmla="*/ 0 h 2"/>
                  <a:gd name="T4" fmla="*/ 0 w 5"/>
                  <a:gd name="T5" fmla="*/ 2 h 2"/>
                  <a:gd name="T6" fmla="*/ 3 w 5"/>
                  <a:gd name="T7" fmla="*/ 2 h 2"/>
                  <a:gd name="T8" fmla="*/ 5 w 5"/>
                  <a:gd name="T9" fmla="*/ 0 h 2"/>
                </a:gdLst>
                <a:ahLst/>
                <a:cxnLst>
                  <a:cxn ang="0">
                    <a:pos x="T0" y="T1"/>
                  </a:cxn>
                  <a:cxn ang="0">
                    <a:pos x="T2" y="T3"/>
                  </a:cxn>
                  <a:cxn ang="0">
                    <a:pos x="T4" y="T5"/>
                  </a:cxn>
                  <a:cxn ang="0">
                    <a:pos x="T6" y="T7"/>
                  </a:cxn>
                  <a:cxn ang="0">
                    <a:pos x="T8" y="T9"/>
                  </a:cxn>
                </a:cxnLst>
                <a:rect l="0" t="0" r="r" b="b"/>
                <a:pathLst>
                  <a:path w="5" h="2">
                    <a:moveTo>
                      <a:pt x="5" y="0"/>
                    </a:moveTo>
                    <a:lnTo>
                      <a:pt x="0" y="0"/>
                    </a:lnTo>
                    <a:lnTo>
                      <a:pt x="0" y="2"/>
                    </a:lnTo>
                    <a:lnTo>
                      <a:pt x="3" y="2"/>
                    </a:lnTo>
                    <a:lnTo>
                      <a:pt x="5" y="0"/>
                    </a:lnTo>
                    <a:close/>
                  </a:path>
                </a:pathLst>
              </a:custGeom>
              <a:solidFill>
                <a:srgbClr val="5BA5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 name="Freeform 62"/>
              <p:cNvSpPr>
                <a:spLocks/>
              </p:cNvSpPr>
              <p:nvPr/>
            </p:nvSpPr>
            <p:spPr bwMode="auto">
              <a:xfrm>
                <a:off x="830263" y="4244976"/>
                <a:ext cx="7938" cy="3175"/>
              </a:xfrm>
              <a:custGeom>
                <a:avLst/>
                <a:gdLst>
                  <a:gd name="T0" fmla="*/ 5 w 5"/>
                  <a:gd name="T1" fmla="*/ 0 h 2"/>
                  <a:gd name="T2" fmla="*/ 0 w 5"/>
                  <a:gd name="T3" fmla="*/ 0 h 2"/>
                  <a:gd name="T4" fmla="*/ 0 w 5"/>
                  <a:gd name="T5" fmla="*/ 2 h 2"/>
                  <a:gd name="T6" fmla="*/ 3 w 5"/>
                  <a:gd name="T7" fmla="*/ 2 h 2"/>
                  <a:gd name="T8" fmla="*/ 5 w 5"/>
                  <a:gd name="T9" fmla="*/ 0 h 2"/>
                </a:gdLst>
                <a:ahLst/>
                <a:cxnLst>
                  <a:cxn ang="0">
                    <a:pos x="T0" y="T1"/>
                  </a:cxn>
                  <a:cxn ang="0">
                    <a:pos x="T2" y="T3"/>
                  </a:cxn>
                  <a:cxn ang="0">
                    <a:pos x="T4" y="T5"/>
                  </a:cxn>
                  <a:cxn ang="0">
                    <a:pos x="T6" y="T7"/>
                  </a:cxn>
                  <a:cxn ang="0">
                    <a:pos x="T8" y="T9"/>
                  </a:cxn>
                </a:cxnLst>
                <a:rect l="0" t="0" r="r" b="b"/>
                <a:pathLst>
                  <a:path w="5" h="2">
                    <a:moveTo>
                      <a:pt x="5" y="0"/>
                    </a:moveTo>
                    <a:lnTo>
                      <a:pt x="0" y="0"/>
                    </a:lnTo>
                    <a:lnTo>
                      <a:pt x="0" y="2"/>
                    </a:lnTo>
                    <a:lnTo>
                      <a:pt x="3" y="2"/>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6" name="Rectangle 63"/>
              <p:cNvSpPr>
                <a:spLocks noChangeArrowheads="1"/>
              </p:cNvSpPr>
              <p:nvPr/>
            </p:nvSpPr>
            <p:spPr bwMode="auto">
              <a:xfrm>
                <a:off x="976313" y="4244976"/>
                <a:ext cx="17463" cy="3175"/>
              </a:xfrm>
              <a:prstGeom prst="rect">
                <a:avLst/>
              </a:prstGeom>
              <a:solidFill>
                <a:srgbClr val="0097C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 name="Rectangle 64"/>
              <p:cNvSpPr>
                <a:spLocks noChangeArrowheads="1"/>
              </p:cNvSpPr>
              <p:nvPr/>
            </p:nvSpPr>
            <p:spPr bwMode="auto">
              <a:xfrm>
                <a:off x="976313" y="4244976"/>
                <a:ext cx="17463" cy="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8" name="Freeform 65"/>
              <p:cNvSpPr>
                <a:spLocks/>
              </p:cNvSpPr>
              <p:nvPr/>
            </p:nvSpPr>
            <p:spPr bwMode="auto">
              <a:xfrm>
                <a:off x="835025" y="4244976"/>
                <a:ext cx="141288" cy="3175"/>
              </a:xfrm>
              <a:custGeom>
                <a:avLst/>
                <a:gdLst>
                  <a:gd name="T0" fmla="*/ 89 w 89"/>
                  <a:gd name="T1" fmla="*/ 0 h 2"/>
                  <a:gd name="T2" fmla="*/ 2 w 89"/>
                  <a:gd name="T3" fmla="*/ 0 h 2"/>
                  <a:gd name="T4" fmla="*/ 0 w 89"/>
                  <a:gd name="T5" fmla="*/ 2 h 2"/>
                  <a:gd name="T6" fmla="*/ 89 w 89"/>
                  <a:gd name="T7" fmla="*/ 2 h 2"/>
                  <a:gd name="T8" fmla="*/ 89 w 89"/>
                  <a:gd name="T9" fmla="*/ 0 h 2"/>
                </a:gdLst>
                <a:ahLst/>
                <a:cxnLst>
                  <a:cxn ang="0">
                    <a:pos x="T0" y="T1"/>
                  </a:cxn>
                  <a:cxn ang="0">
                    <a:pos x="T2" y="T3"/>
                  </a:cxn>
                  <a:cxn ang="0">
                    <a:pos x="T4" y="T5"/>
                  </a:cxn>
                  <a:cxn ang="0">
                    <a:pos x="T6" y="T7"/>
                  </a:cxn>
                  <a:cxn ang="0">
                    <a:pos x="T8" y="T9"/>
                  </a:cxn>
                </a:cxnLst>
                <a:rect l="0" t="0" r="r" b="b"/>
                <a:pathLst>
                  <a:path w="89" h="2">
                    <a:moveTo>
                      <a:pt x="89" y="0"/>
                    </a:moveTo>
                    <a:lnTo>
                      <a:pt x="2" y="0"/>
                    </a:lnTo>
                    <a:lnTo>
                      <a:pt x="0" y="2"/>
                    </a:lnTo>
                    <a:lnTo>
                      <a:pt x="89" y="2"/>
                    </a:lnTo>
                    <a:lnTo>
                      <a:pt x="89" y="0"/>
                    </a:lnTo>
                    <a:close/>
                  </a:path>
                </a:pathLst>
              </a:custGeom>
              <a:solidFill>
                <a:srgbClr val="579DB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 name="Freeform 66"/>
              <p:cNvSpPr>
                <a:spLocks/>
              </p:cNvSpPr>
              <p:nvPr/>
            </p:nvSpPr>
            <p:spPr bwMode="auto">
              <a:xfrm>
                <a:off x="835025" y="4244976"/>
                <a:ext cx="141288" cy="3175"/>
              </a:xfrm>
              <a:custGeom>
                <a:avLst/>
                <a:gdLst>
                  <a:gd name="T0" fmla="*/ 89 w 89"/>
                  <a:gd name="T1" fmla="*/ 0 h 2"/>
                  <a:gd name="T2" fmla="*/ 2 w 89"/>
                  <a:gd name="T3" fmla="*/ 0 h 2"/>
                  <a:gd name="T4" fmla="*/ 0 w 89"/>
                  <a:gd name="T5" fmla="*/ 2 h 2"/>
                  <a:gd name="T6" fmla="*/ 89 w 89"/>
                  <a:gd name="T7" fmla="*/ 2 h 2"/>
                  <a:gd name="T8" fmla="*/ 89 w 89"/>
                  <a:gd name="T9" fmla="*/ 0 h 2"/>
                </a:gdLst>
                <a:ahLst/>
                <a:cxnLst>
                  <a:cxn ang="0">
                    <a:pos x="T0" y="T1"/>
                  </a:cxn>
                  <a:cxn ang="0">
                    <a:pos x="T2" y="T3"/>
                  </a:cxn>
                  <a:cxn ang="0">
                    <a:pos x="T4" y="T5"/>
                  </a:cxn>
                  <a:cxn ang="0">
                    <a:pos x="T6" y="T7"/>
                  </a:cxn>
                  <a:cxn ang="0">
                    <a:pos x="T8" y="T9"/>
                  </a:cxn>
                </a:cxnLst>
                <a:rect l="0" t="0" r="r" b="b"/>
                <a:pathLst>
                  <a:path w="89" h="2">
                    <a:moveTo>
                      <a:pt x="89" y="0"/>
                    </a:moveTo>
                    <a:lnTo>
                      <a:pt x="2" y="0"/>
                    </a:lnTo>
                    <a:lnTo>
                      <a:pt x="0" y="2"/>
                    </a:lnTo>
                    <a:lnTo>
                      <a:pt x="89" y="2"/>
                    </a:lnTo>
                    <a:lnTo>
                      <a:pt x="8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4" name="Rectangle 71"/>
              <p:cNvSpPr>
                <a:spLocks noChangeArrowheads="1"/>
              </p:cNvSpPr>
              <p:nvPr/>
            </p:nvSpPr>
            <p:spPr bwMode="auto">
              <a:xfrm>
                <a:off x="-376238" y="4016376"/>
                <a:ext cx="379413" cy="2524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5" name="Rectangle 72"/>
              <p:cNvSpPr>
                <a:spLocks noChangeArrowheads="1"/>
              </p:cNvSpPr>
              <p:nvPr/>
            </p:nvSpPr>
            <p:spPr bwMode="auto">
              <a:xfrm>
                <a:off x="-376238" y="4016376"/>
                <a:ext cx="3794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6" name="Freeform 73"/>
              <p:cNvSpPr>
                <a:spLocks/>
              </p:cNvSpPr>
              <p:nvPr/>
            </p:nvSpPr>
            <p:spPr bwMode="auto">
              <a:xfrm>
                <a:off x="555625" y="4089401"/>
                <a:ext cx="185738" cy="242888"/>
              </a:xfrm>
              <a:custGeom>
                <a:avLst/>
                <a:gdLst>
                  <a:gd name="T0" fmla="*/ 0 w 247"/>
                  <a:gd name="T1" fmla="*/ 0 h 326"/>
                  <a:gd name="T2" fmla="*/ 0 w 247"/>
                  <a:gd name="T3" fmla="*/ 298 h 326"/>
                  <a:gd name="T4" fmla="*/ 29 w 247"/>
                  <a:gd name="T5" fmla="*/ 326 h 326"/>
                  <a:gd name="T6" fmla="*/ 218 w 247"/>
                  <a:gd name="T7" fmla="*/ 326 h 326"/>
                  <a:gd name="T8" fmla="*/ 247 w 247"/>
                  <a:gd name="T9" fmla="*/ 298 h 326"/>
                  <a:gd name="T10" fmla="*/ 247 w 247"/>
                  <a:gd name="T11" fmla="*/ 148 h 326"/>
                  <a:gd name="T12" fmla="*/ 218 w 247"/>
                  <a:gd name="T13" fmla="*/ 131 h 326"/>
                  <a:gd name="T14" fmla="*/ 218 w 247"/>
                  <a:gd name="T15" fmla="*/ 241 h 326"/>
                  <a:gd name="T16" fmla="*/ 29 w 247"/>
                  <a:gd name="T17" fmla="*/ 241 h 326"/>
                  <a:gd name="T18" fmla="*/ 29 w 247"/>
                  <a:gd name="T19" fmla="*/ 17 h 326"/>
                  <a:gd name="T20" fmla="*/ 0 w 247"/>
                  <a:gd name="T21" fmla="*/ 0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7" h="326">
                    <a:moveTo>
                      <a:pt x="0" y="0"/>
                    </a:moveTo>
                    <a:cubicBezTo>
                      <a:pt x="0" y="298"/>
                      <a:pt x="0" y="298"/>
                      <a:pt x="0" y="298"/>
                    </a:cubicBezTo>
                    <a:cubicBezTo>
                      <a:pt x="0" y="298"/>
                      <a:pt x="0" y="326"/>
                      <a:pt x="29" y="326"/>
                    </a:cubicBezTo>
                    <a:cubicBezTo>
                      <a:pt x="218" y="326"/>
                      <a:pt x="218" y="326"/>
                      <a:pt x="218" y="326"/>
                    </a:cubicBezTo>
                    <a:cubicBezTo>
                      <a:pt x="218" y="326"/>
                      <a:pt x="247" y="326"/>
                      <a:pt x="247" y="298"/>
                    </a:cubicBezTo>
                    <a:cubicBezTo>
                      <a:pt x="247" y="148"/>
                      <a:pt x="247" y="148"/>
                      <a:pt x="247" y="148"/>
                    </a:cubicBezTo>
                    <a:cubicBezTo>
                      <a:pt x="218" y="131"/>
                      <a:pt x="218" y="131"/>
                      <a:pt x="218" y="131"/>
                    </a:cubicBezTo>
                    <a:cubicBezTo>
                      <a:pt x="218" y="241"/>
                      <a:pt x="218" y="241"/>
                      <a:pt x="218" y="241"/>
                    </a:cubicBezTo>
                    <a:cubicBezTo>
                      <a:pt x="29" y="241"/>
                      <a:pt x="29" y="241"/>
                      <a:pt x="29" y="241"/>
                    </a:cubicBezTo>
                    <a:cubicBezTo>
                      <a:pt x="29" y="17"/>
                      <a:pt x="29" y="17"/>
                      <a:pt x="29" y="17"/>
                    </a:cubicBezTo>
                    <a:cubicBezTo>
                      <a:pt x="0" y="0"/>
                      <a:pt x="0" y="0"/>
                      <a:pt x="0" y="0"/>
                    </a:cubicBezTo>
                  </a:path>
                </a:pathLst>
              </a:custGeom>
              <a:solidFill>
                <a:srgbClr val="00B1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7" name="Freeform 74"/>
              <p:cNvSpPr>
                <a:spLocks/>
              </p:cNvSpPr>
              <p:nvPr/>
            </p:nvSpPr>
            <p:spPr bwMode="auto">
              <a:xfrm>
                <a:off x="577850" y="4102101"/>
                <a:ext cx="141288" cy="166688"/>
              </a:xfrm>
              <a:custGeom>
                <a:avLst/>
                <a:gdLst>
                  <a:gd name="T0" fmla="*/ 0 w 89"/>
                  <a:gd name="T1" fmla="*/ 0 h 105"/>
                  <a:gd name="T2" fmla="*/ 0 w 89"/>
                  <a:gd name="T3" fmla="*/ 105 h 105"/>
                  <a:gd name="T4" fmla="*/ 89 w 89"/>
                  <a:gd name="T5" fmla="*/ 105 h 105"/>
                  <a:gd name="T6" fmla="*/ 89 w 89"/>
                  <a:gd name="T7" fmla="*/ 53 h 105"/>
                  <a:gd name="T8" fmla="*/ 0 w 89"/>
                  <a:gd name="T9" fmla="*/ 0 h 105"/>
                </a:gdLst>
                <a:ahLst/>
                <a:cxnLst>
                  <a:cxn ang="0">
                    <a:pos x="T0" y="T1"/>
                  </a:cxn>
                  <a:cxn ang="0">
                    <a:pos x="T2" y="T3"/>
                  </a:cxn>
                  <a:cxn ang="0">
                    <a:pos x="T4" y="T5"/>
                  </a:cxn>
                  <a:cxn ang="0">
                    <a:pos x="T6" y="T7"/>
                  </a:cxn>
                  <a:cxn ang="0">
                    <a:pos x="T8" y="T9"/>
                  </a:cxn>
                </a:cxnLst>
                <a:rect l="0" t="0" r="r" b="b"/>
                <a:pathLst>
                  <a:path w="89" h="105">
                    <a:moveTo>
                      <a:pt x="0" y="0"/>
                    </a:moveTo>
                    <a:lnTo>
                      <a:pt x="0" y="105"/>
                    </a:lnTo>
                    <a:lnTo>
                      <a:pt x="89" y="105"/>
                    </a:lnTo>
                    <a:lnTo>
                      <a:pt x="89" y="53"/>
                    </a:lnTo>
                    <a:lnTo>
                      <a:pt x="0" y="0"/>
                    </a:lnTo>
                    <a:close/>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5"/>
              <p:cNvSpPr>
                <a:spLocks/>
              </p:cNvSpPr>
              <p:nvPr/>
            </p:nvSpPr>
            <p:spPr bwMode="auto">
              <a:xfrm>
                <a:off x="577850" y="4102101"/>
                <a:ext cx="141288" cy="166688"/>
              </a:xfrm>
              <a:custGeom>
                <a:avLst/>
                <a:gdLst>
                  <a:gd name="T0" fmla="*/ 0 w 89"/>
                  <a:gd name="T1" fmla="*/ 0 h 105"/>
                  <a:gd name="T2" fmla="*/ 0 w 89"/>
                  <a:gd name="T3" fmla="*/ 105 h 105"/>
                  <a:gd name="T4" fmla="*/ 89 w 89"/>
                  <a:gd name="T5" fmla="*/ 105 h 105"/>
                  <a:gd name="T6" fmla="*/ 89 w 89"/>
                  <a:gd name="T7" fmla="*/ 53 h 105"/>
                  <a:gd name="T8" fmla="*/ 0 w 89"/>
                  <a:gd name="T9" fmla="*/ 0 h 105"/>
                </a:gdLst>
                <a:ahLst/>
                <a:cxnLst>
                  <a:cxn ang="0">
                    <a:pos x="T0" y="T1"/>
                  </a:cxn>
                  <a:cxn ang="0">
                    <a:pos x="T2" y="T3"/>
                  </a:cxn>
                  <a:cxn ang="0">
                    <a:pos x="T4" y="T5"/>
                  </a:cxn>
                  <a:cxn ang="0">
                    <a:pos x="T6" y="T7"/>
                  </a:cxn>
                  <a:cxn ang="0">
                    <a:pos x="T8" y="T9"/>
                  </a:cxn>
                </a:cxnLst>
                <a:rect l="0" t="0" r="r" b="b"/>
                <a:pathLst>
                  <a:path w="89" h="105">
                    <a:moveTo>
                      <a:pt x="0" y="0"/>
                    </a:moveTo>
                    <a:lnTo>
                      <a:pt x="0" y="105"/>
                    </a:lnTo>
                    <a:lnTo>
                      <a:pt x="89" y="105"/>
                    </a:lnTo>
                    <a:lnTo>
                      <a:pt x="89" y="53"/>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6"/>
              <p:cNvSpPr>
                <a:spLocks/>
              </p:cNvSpPr>
              <p:nvPr/>
            </p:nvSpPr>
            <p:spPr bwMode="auto">
              <a:xfrm>
                <a:off x="-398463" y="4037013"/>
                <a:ext cx="422275" cy="295275"/>
              </a:xfrm>
              <a:custGeom>
                <a:avLst/>
                <a:gdLst>
                  <a:gd name="T0" fmla="*/ 566 w 566"/>
                  <a:gd name="T1" fmla="*/ 0 h 396"/>
                  <a:gd name="T2" fmla="*/ 538 w 566"/>
                  <a:gd name="T3" fmla="*/ 17 h 396"/>
                  <a:gd name="T4" fmla="*/ 538 w 566"/>
                  <a:gd name="T5" fmla="*/ 311 h 396"/>
                  <a:gd name="T6" fmla="*/ 48 w 566"/>
                  <a:gd name="T7" fmla="*/ 311 h 396"/>
                  <a:gd name="T8" fmla="*/ 0 w 566"/>
                  <a:gd name="T9" fmla="*/ 340 h 396"/>
                  <a:gd name="T10" fmla="*/ 0 w 566"/>
                  <a:gd name="T11" fmla="*/ 368 h 396"/>
                  <a:gd name="T12" fmla="*/ 29 w 566"/>
                  <a:gd name="T13" fmla="*/ 396 h 396"/>
                  <a:gd name="T14" fmla="*/ 538 w 566"/>
                  <a:gd name="T15" fmla="*/ 396 h 396"/>
                  <a:gd name="T16" fmla="*/ 566 w 566"/>
                  <a:gd name="T17" fmla="*/ 368 h 396"/>
                  <a:gd name="T18" fmla="*/ 566 w 566"/>
                  <a:gd name="T19" fmla="*/ 368 h 396"/>
                  <a:gd name="T20" fmla="*/ 566 w 566"/>
                  <a:gd name="T21" fmla="*/ 368 h 396"/>
                  <a:gd name="T22" fmla="*/ 566 w 566"/>
                  <a:gd name="T23" fmla="*/ 0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66" h="396">
                    <a:moveTo>
                      <a:pt x="566" y="0"/>
                    </a:moveTo>
                    <a:cubicBezTo>
                      <a:pt x="538" y="17"/>
                      <a:pt x="538" y="17"/>
                      <a:pt x="538" y="17"/>
                    </a:cubicBezTo>
                    <a:cubicBezTo>
                      <a:pt x="538" y="311"/>
                      <a:pt x="538" y="311"/>
                      <a:pt x="538" y="311"/>
                    </a:cubicBezTo>
                    <a:cubicBezTo>
                      <a:pt x="48" y="311"/>
                      <a:pt x="48" y="311"/>
                      <a:pt x="48" y="311"/>
                    </a:cubicBezTo>
                    <a:cubicBezTo>
                      <a:pt x="0" y="340"/>
                      <a:pt x="0" y="340"/>
                      <a:pt x="0" y="340"/>
                    </a:cubicBezTo>
                    <a:cubicBezTo>
                      <a:pt x="0" y="368"/>
                      <a:pt x="0" y="368"/>
                      <a:pt x="0" y="368"/>
                    </a:cubicBezTo>
                    <a:cubicBezTo>
                      <a:pt x="0" y="396"/>
                      <a:pt x="29" y="396"/>
                      <a:pt x="29" y="396"/>
                    </a:cubicBezTo>
                    <a:cubicBezTo>
                      <a:pt x="538" y="396"/>
                      <a:pt x="538" y="396"/>
                      <a:pt x="538" y="396"/>
                    </a:cubicBezTo>
                    <a:cubicBezTo>
                      <a:pt x="566" y="396"/>
                      <a:pt x="566" y="368"/>
                      <a:pt x="566" y="368"/>
                    </a:cubicBezTo>
                    <a:cubicBezTo>
                      <a:pt x="566" y="368"/>
                      <a:pt x="566" y="368"/>
                      <a:pt x="566" y="368"/>
                    </a:cubicBezTo>
                    <a:cubicBezTo>
                      <a:pt x="566" y="368"/>
                      <a:pt x="566" y="368"/>
                      <a:pt x="566" y="368"/>
                    </a:cubicBezTo>
                    <a:cubicBezTo>
                      <a:pt x="566" y="0"/>
                      <a:pt x="566" y="0"/>
                      <a:pt x="566" y="0"/>
                    </a:cubicBezTo>
                  </a:path>
                </a:pathLst>
              </a:custGeom>
              <a:solidFill>
                <a:srgbClr val="00B1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7"/>
              <p:cNvSpPr>
                <a:spLocks/>
              </p:cNvSpPr>
              <p:nvPr/>
            </p:nvSpPr>
            <p:spPr bwMode="auto">
              <a:xfrm>
                <a:off x="-361950" y="4049713"/>
                <a:ext cx="365125" cy="219075"/>
              </a:xfrm>
              <a:custGeom>
                <a:avLst/>
                <a:gdLst>
                  <a:gd name="T0" fmla="*/ 230 w 230"/>
                  <a:gd name="T1" fmla="*/ 0 h 138"/>
                  <a:gd name="T2" fmla="*/ 0 w 230"/>
                  <a:gd name="T3" fmla="*/ 138 h 138"/>
                  <a:gd name="T4" fmla="*/ 230 w 230"/>
                  <a:gd name="T5" fmla="*/ 138 h 138"/>
                  <a:gd name="T6" fmla="*/ 230 w 230"/>
                  <a:gd name="T7" fmla="*/ 0 h 138"/>
                </a:gdLst>
                <a:ahLst/>
                <a:cxnLst>
                  <a:cxn ang="0">
                    <a:pos x="T0" y="T1"/>
                  </a:cxn>
                  <a:cxn ang="0">
                    <a:pos x="T2" y="T3"/>
                  </a:cxn>
                  <a:cxn ang="0">
                    <a:pos x="T4" y="T5"/>
                  </a:cxn>
                  <a:cxn ang="0">
                    <a:pos x="T6" y="T7"/>
                  </a:cxn>
                </a:cxnLst>
                <a:rect l="0" t="0" r="r" b="b"/>
                <a:pathLst>
                  <a:path w="230" h="138">
                    <a:moveTo>
                      <a:pt x="230" y="0"/>
                    </a:moveTo>
                    <a:lnTo>
                      <a:pt x="0" y="138"/>
                    </a:lnTo>
                    <a:lnTo>
                      <a:pt x="230" y="138"/>
                    </a:lnTo>
                    <a:lnTo>
                      <a:pt x="230" y="0"/>
                    </a:lnTo>
                    <a:close/>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1" name="Freeform 78"/>
              <p:cNvSpPr>
                <a:spLocks/>
              </p:cNvSpPr>
              <p:nvPr/>
            </p:nvSpPr>
            <p:spPr bwMode="auto">
              <a:xfrm>
                <a:off x="-361950" y="4049713"/>
                <a:ext cx="365125" cy="219075"/>
              </a:xfrm>
              <a:custGeom>
                <a:avLst/>
                <a:gdLst>
                  <a:gd name="T0" fmla="*/ 230 w 230"/>
                  <a:gd name="T1" fmla="*/ 0 h 138"/>
                  <a:gd name="T2" fmla="*/ 0 w 230"/>
                  <a:gd name="T3" fmla="*/ 138 h 138"/>
                  <a:gd name="T4" fmla="*/ 230 w 230"/>
                  <a:gd name="T5" fmla="*/ 138 h 138"/>
                  <a:gd name="T6" fmla="*/ 230 w 230"/>
                  <a:gd name="T7" fmla="*/ 0 h 138"/>
                </a:gdLst>
                <a:ahLst/>
                <a:cxnLst>
                  <a:cxn ang="0">
                    <a:pos x="T0" y="T1"/>
                  </a:cxn>
                  <a:cxn ang="0">
                    <a:pos x="T2" y="T3"/>
                  </a:cxn>
                  <a:cxn ang="0">
                    <a:pos x="T4" y="T5"/>
                  </a:cxn>
                  <a:cxn ang="0">
                    <a:pos x="T6" y="T7"/>
                  </a:cxn>
                </a:cxnLst>
                <a:rect l="0" t="0" r="r" b="b"/>
                <a:pathLst>
                  <a:path w="230" h="138">
                    <a:moveTo>
                      <a:pt x="230" y="0"/>
                    </a:moveTo>
                    <a:lnTo>
                      <a:pt x="0" y="138"/>
                    </a:lnTo>
                    <a:lnTo>
                      <a:pt x="230" y="138"/>
                    </a:lnTo>
                    <a:lnTo>
                      <a:pt x="23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3987794221"/>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50"/>
                                        <p:tgtEl>
                                          <p:spTgt spid="6"/>
                                        </p:tgtEl>
                                      </p:cBhvr>
                                    </p:animEffect>
                                  </p:childTnLst>
                                </p:cTn>
                              </p:par>
                            </p:childTnLst>
                          </p:cTn>
                        </p:par>
                        <p:par>
                          <p:cTn id="8" fill="hold">
                            <p:stCondLst>
                              <p:cond delay="250"/>
                            </p:stCondLst>
                            <p:childTnLst>
                              <p:par>
                                <p:cTn id="9" presetID="10" presetClass="entr" presetSubtype="0" fill="hold" nodeType="afterEffect">
                                  <p:stCondLst>
                                    <p:cond delay="0"/>
                                  </p:stCondLst>
                                  <p:childTnLst>
                                    <p:set>
                                      <p:cBhvr>
                                        <p:cTn id="10" dur="1" fill="hold">
                                          <p:stCondLst>
                                            <p:cond delay="0"/>
                                          </p:stCondLst>
                                        </p:cTn>
                                        <p:tgtEl>
                                          <p:spTgt spid="100"/>
                                        </p:tgtEl>
                                        <p:attrNameLst>
                                          <p:attrName>style.visibility</p:attrName>
                                        </p:attrNameLst>
                                      </p:cBhvr>
                                      <p:to>
                                        <p:strVal val="visible"/>
                                      </p:to>
                                    </p:set>
                                    <p:animEffect transition="in" filter="fade">
                                      <p:cBhvr>
                                        <p:cTn id="11" dur="250"/>
                                        <p:tgtEl>
                                          <p:spTgt spid="100"/>
                                        </p:tgtEl>
                                      </p:cBhvr>
                                    </p:animEffect>
                                  </p:childTnLst>
                                </p:cTn>
                              </p:par>
                            </p:childTnLst>
                          </p:cTn>
                        </p:par>
                        <p:par>
                          <p:cTn id="12" fill="hold">
                            <p:stCondLst>
                              <p:cond delay="500"/>
                            </p:stCondLst>
                            <p:childTnLst>
                              <p:par>
                                <p:cTn id="13" presetID="10" presetClass="entr" presetSubtype="0" fill="hold" nodeType="afterEffect">
                                  <p:stCondLst>
                                    <p:cond delay="0"/>
                                  </p:stCondLst>
                                  <p:childTnLst>
                                    <p:set>
                                      <p:cBhvr>
                                        <p:cTn id="14" dur="1" fill="hold">
                                          <p:stCondLst>
                                            <p:cond delay="0"/>
                                          </p:stCondLst>
                                        </p:cTn>
                                        <p:tgtEl>
                                          <p:spTgt spid="101"/>
                                        </p:tgtEl>
                                        <p:attrNameLst>
                                          <p:attrName>style.visibility</p:attrName>
                                        </p:attrNameLst>
                                      </p:cBhvr>
                                      <p:to>
                                        <p:strVal val="visible"/>
                                      </p:to>
                                    </p:set>
                                    <p:animEffect transition="in" filter="fade">
                                      <p:cBhvr>
                                        <p:cTn id="15" dur="250"/>
                                        <p:tgtEl>
                                          <p:spTgt spid="101"/>
                                        </p:tgtEl>
                                      </p:cBhvr>
                                    </p:animEffect>
                                  </p:childTnLst>
                                </p:cTn>
                              </p:par>
                            </p:childTnLst>
                          </p:cTn>
                        </p:par>
                        <p:par>
                          <p:cTn id="16" fill="hold">
                            <p:stCondLst>
                              <p:cond delay="750"/>
                            </p:stCondLst>
                            <p:childTnLst>
                              <p:par>
                                <p:cTn id="17" presetID="10"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250"/>
                                        <p:tgtEl>
                                          <p:spTgt spid="9"/>
                                        </p:tgtEl>
                                      </p:cBhvr>
                                    </p:animEffect>
                                  </p:childTnLst>
                                </p:cTn>
                              </p:par>
                            </p:childTnLst>
                          </p:cTn>
                        </p:par>
                        <p:par>
                          <p:cTn id="20" fill="hold">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250"/>
                                        <p:tgtEl>
                                          <p:spTgt spid="8"/>
                                        </p:tgtEl>
                                      </p:cBhvr>
                                    </p:animEffect>
                                  </p:childTnLst>
                                </p:cTn>
                              </p:par>
                            </p:childTnLst>
                          </p:cTn>
                        </p:par>
                        <p:par>
                          <p:cTn id="24" fill="hold">
                            <p:stCondLst>
                              <p:cond delay="1250"/>
                            </p:stCondLst>
                            <p:childTnLst>
                              <p:par>
                                <p:cTn id="25" presetID="10" presetClass="entr" presetSubtype="0" fill="hold" grpId="0" nodeType="after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fade">
                                      <p:cBhvr>
                                        <p:cTn id="27" dur="250"/>
                                        <p:tgtEl>
                                          <p:spTgt spid="36"/>
                                        </p:tgtEl>
                                      </p:cBhvr>
                                    </p:animEffect>
                                  </p:childTnLst>
                                </p:cTn>
                              </p:par>
                            </p:childTnLst>
                          </p:cTn>
                        </p:par>
                        <p:par>
                          <p:cTn id="28" fill="hold">
                            <p:stCondLst>
                              <p:cond delay="1500"/>
                            </p:stCondLst>
                            <p:childTnLst>
                              <p:par>
                                <p:cTn id="29" presetID="10"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250"/>
                                        <p:tgtEl>
                                          <p:spTgt spid="7"/>
                                        </p:tgtEl>
                                      </p:cBhvr>
                                    </p:animEffect>
                                  </p:childTnLst>
                                </p:cTn>
                              </p:par>
                            </p:childTnLst>
                          </p:cTn>
                        </p:par>
                        <p:par>
                          <p:cTn id="32" fill="hold">
                            <p:stCondLst>
                              <p:cond delay="1750"/>
                            </p:stCondLst>
                            <p:childTnLst>
                              <p:par>
                                <p:cTn id="33" presetID="10" presetClass="entr" presetSubtype="0" fill="hold" nodeType="afterEffect">
                                  <p:stCondLst>
                                    <p:cond delay="0"/>
                                  </p:stCondLst>
                                  <p:childTnLst>
                                    <p:set>
                                      <p:cBhvr>
                                        <p:cTn id="34" dur="1" fill="hold">
                                          <p:stCondLst>
                                            <p:cond delay="0"/>
                                          </p:stCondLst>
                                        </p:cTn>
                                        <p:tgtEl>
                                          <p:spTgt spid="155"/>
                                        </p:tgtEl>
                                        <p:attrNameLst>
                                          <p:attrName>style.visibility</p:attrName>
                                        </p:attrNameLst>
                                      </p:cBhvr>
                                      <p:to>
                                        <p:strVal val="visible"/>
                                      </p:to>
                                    </p:set>
                                    <p:animEffect transition="in" filter="fade">
                                      <p:cBhvr>
                                        <p:cTn id="35" dur="250"/>
                                        <p:tgtEl>
                                          <p:spTgt spid="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3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8914" y="454512"/>
            <a:ext cx="9966374" cy="747897"/>
          </a:xfrm>
        </p:spPr>
        <p:txBody>
          <a:bodyPr vert="horz" wrap="square" lIns="0" tIns="0" rIns="0" bIns="0" rtlCol="0" anchor="t">
            <a:noAutofit/>
          </a:bodyPr>
          <a:lstStyle/>
          <a:p>
            <a:r>
              <a:rPr lang="en-US" sz="6000" dirty="0"/>
              <a:t>Support</a:t>
            </a:r>
          </a:p>
        </p:txBody>
      </p:sp>
      <p:sp>
        <p:nvSpPr>
          <p:cNvPr id="3" name="Text Placeholder 2"/>
          <p:cNvSpPr>
            <a:spLocks noGrp="1"/>
          </p:cNvSpPr>
          <p:nvPr>
            <p:ph type="body" sz="quarter" idx="10"/>
          </p:nvPr>
        </p:nvSpPr>
        <p:spPr>
          <a:xfrm>
            <a:off x="1131215" y="2257874"/>
            <a:ext cx="5109329" cy="1772601"/>
          </a:xfrm>
        </p:spPr>
        <p:txBody>
          <a:bodyPr/>
          <a:lstStyle/>
          <a:p>
            <a:pPr marL="0" indent="0">
              <a:buNone/>
            </a:pPr>
            <a:r>
              <a:rPr lang="en-US" sz="3600" dirty="0" smtClean="0"/>
              <a:t>Resolve issues and get </a:t>
            </a:r>
            <a:br>
              <a:rPr lang="en-US" sz="3600" dirty="0" smtClean="0"/>
            </a:br>
            <a:r>
              <a:rPr lang="en-US" sz="3600" dirty="0" smtClean="0"/>
              <a:t>back to business with:</a:t>
            </a:r>
          </a:p>
          <a:p>
            <a:pPr>
              <a:spcAft>
                <a:spcPts val="600"/>
              </a:spcAft>
            </a:pPr>
            <a:r>
              <a:rPr lang="en-US" sz="2400" dirty="0">
                <a:solidFill>
                  <a:schemeClr val="accent5"/>
                </a:solidFill>
                <a:latin typeface="+mn-lt"/>
              </a:rPr>
              <a:t>24/7 phone support</a:t>
            </a:r>
          </a:p>
          <a:p>
            <a:pPr>
              <a:spcAft>
                <a:spcPts val="600"/>
              </a:spcAft>
            </a:pPr>
            <a:r>
              <a:rPr lang="en-US" sz="2400" dirty="0">
                <a:solidFill>
                  <a:schemeClr val="accent5"/>
                </a:solidFill>
                <a:latin typeface="+mn-lt"/>
              </a:rPr>
              <a:t>Moderated community forums</a:t>
            </a:r>
          </a:p>
        </p:txBody>
      </p:sp>
      <p:sp>
        <p:nvSpPr>
          <p:cNvPr id="5" name="Oval 4"/>
          <p:cNvSpPr/>
          <p:nvPr/>
        </p:nvSpPr>
        <p:spPr bwMode="auto">
          <a:xfrm>
            <a:off x="520700" y="406400"/>
            <a:ext cx="780768" cy="780768"/>
          </a:xfrm>
          <a:prstGeom prst="ellipse">
            <a:avLst/>
          </a:prstGeom>
          <a:solidFill>
            <a:schemeClr val="tx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4000" dirty="0" smtClean="0">
                <a:solidFill>
                  <a:schemeClr val="bg1"/>
                </a:solidFill>
                <a:ea typeface="Segoe UI" pitchFamily="34" charset="0"/>
                <a:cs typeface="Segoe UI" pitchFamily="34" charset="0"/>
              </a:rPr>
              <a:t>10</a:t>
            </a:r>
          </a:p>
        </p:txBody>
      </p:sp>
      <p:grpSp>
        <p:nvGrpSpPr>
          <p:cNvPr id="73" name="Group 72"/>
          <p:cNvGrpSpPr/>
          <p:nvPr/>
        </p:nvGrpSpPr>
        <p:grpSpPr>
          <a:xfrm>
            <a:off x="6758363" y="1181026"/>
            <a:ext cx="4099688" cy="4666886"/>
            <a:chOff x="8221663" y="2011363"/>
            <a:chExt cx="2214562" cy="2520950"/>
          </a:xfrm>
        </p:grpSpPr>
        <p:sp>
          <p:nvSpPr>
            <p:cNvPr id="34" name="Freeform 30"/>
            <p:cNvSpPr>
              <a:spLocks/>
            </p:cNvSpPr>
            <p:nvPr/>
          </p:nvSpPr>
          <p:spPr bwMode="auto">
            <a:xfrm>
              <a:off x="9790113" y="2362200"/>
              <a:ext cx="211138" cy="211137"/>
            </a:xfrm>
            <a:custGeom>
              <a:avLst/>
              <a:gdLst>
                <a:gd name="T0" fmla="*/ 12 w 137"/>
                <a:gd name="T1" fmla="*/ 137 h 137"/>
                <a:gd name="T2" fmla="*/ 126 w 137"/>
                <a:gd name="T3" fmla="*/ 0 h 137"/>
                <a:gd name="T4" fmla="*/ 12 w 137"/>
                <a:gd name="T5" fmla="*/ 137 h 137"/>
              </a:gdLst>
              <a:ahLst/>
              <a:cxnLst>
                <a:cxn ang="0">
                  <a:pos x="T0" y="T1"/>
                </a:cxn>
                <a:cxn ang="0">
                  <a:pos x="T2" y="T3"/>
                </a:cxn>
                <a:cxn ang="0">
                  <a:pos x="T4" y="T5"/>
                </a:cxn>
              </a:cxnLst>
              <a:rect l="0" t="0" r="r" b="b"/>
              <a:pathLst>
                <a:path w="137" h="137">
                  <a:moveTo>
                    <a:pt x="12" y="137"/>
                  </a:moveTo>
                  <a:cubicBezTo>
                    <a:pt x="12" y="137"/>
                    <a:pt x="137" y="126"/>
                    <a:pt x="126" y="0"/>
                  </a:cubicBezTo>
                  <a:cubicBezTo>
                    <a:pt x="126" y="0"/>
                    <a:pt x="0" y="12"/>
                    <a:pt x="12" y="137"/>
                  </a:cubicBezTo>
                  <a:close/>
                </a:path>
              </a:pathLst>
            </a:custGeom>
            <a:solidFill>
              <a:srgbClr val="DC3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31"/>
            <p:cNvSpPr>
              <a:spLocks/>
            </p:cNvSpPr>
            <p:nvPr/>
          </p:nvSpPr>
          <p:spPr bwMode="auto">
            <a:xfrm>
              <a:off x="8437563" y="2011363"/>
              <a:ext cx="296863" cy="339725"/>
            </a:xfrm>
            <a:custGeom>
              <a:avLst/>
              <a:gdLst>
                <a:gd name="T0" fmla="*/ 192 w 192"/>
                <a:gd name="T1" fmla="*/ 172 h 220"/>
                <a:gd name="T2" fmla="*/ 144 w 192"/>
                <a:gd name="T3" fmla="*/ 220 h 220"/>
                <a:gd name="T4" fmla="*/ 52 w 192"/>
                <a:gd name="T5" fmla="*/ 220 h 220"/>
                <a:gd name="T6" fmla="*/ 0 w 192"/>
                <a:gd name="T7" fmla="*/ 172 h 220"/>
                <a:gd name="T8" fmla="*/ 0 w 192"/>
                <a:gd name="T9" fmla="*/ 60 h 220"/>
                <a:gd name="T10" fmla="*/ 48 w 192"/>
                <a:gd name="T11" fmla="*/ 0 h 220"/>
                <a:gd name="T12" fmla="*/ 144 w 192"/>
                <a:gd name="T13" fmla="*/ 0 h 220"/>
                <a:gd name="T14" fmla="*/ 192 w 192"/>
                <a:gd name="T15" fmla="*/ 60 h 220"/>
                <a:gd name="T16" fmla="*/ 192 w 192"/>
                <a:gd name="T17" fmla="*/ 172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220">
                  <a:moveTo>
                    <a:pt x="192" y="172"/>
                  </a:moveTo>
                  <a:cubicBezTo>
                    <a:pt x="192" y="198"/>
                    <a:pt x="170" y="220"/>
                    <a:pt x="144" y="220"/>
                  </a:cubicBezTo>
                  <a:cubicBezTo>
                    <a:pt x="52" y="220"/>
                    <a:pt x="52" y="220"/>
                    <a:pt x="52" y="220"/>
                  </a:cubicBezTo>
                  <a:cubicBezTo>
                    <a:pt x="25" y="220"/>
                    <a:pt x="0" y="198"/>
                    <a:pt x="0" y="172"/>
                  </a:cubicBezTo>
                  <a:cubicBezTo>
                    <a:pt x="0" y="60"/>
                    <a:pt x="0" y="60"/>
                    <a:pt x="0" y="60"/>
                  </a:cubicBezTo>
                  <a:cubicBezTo>
                    <a:pt x="0" y="33"/>
                    <a:pt x="21" y="0"/>
                    <a:pt x="48" y="0"/>
                  </a:cubicBezTo>
                  <a:cubicBezTo>
                    <a:pt x="144" y="0"/>
                    <a:pt x="144" y="0"/>
                    <a:pt x="144" y="0"/>
                  </a:cubicBezTo>
                  <a:cubicBezTo>
                    <a:pt x="170" y="0"/>
                    <a:pt x="192" y="33"/>
                    <a:pt x="192" y="60"/>
                  </a:cubicBezTo>
                  <a:lnTo>
                    <a:pt x="192" y="172"/>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32"/>
            <p:cNvSpPr>
              <a:spLocks/>
            </p:cNvSpPr>
            <p:nvPr/>
          </p:nvSpPr>
          <p:spPr bwMode="auto">
            <a:xfrm>
              <a:off x="8531225" y="2098675"/>
              <a:ext cx="241300" cy="415925"/>
            </a:xfrm>
            <a:custGeom>
              <a:avLst/>
              <a:gdLst>
                <a:gd name="T0" fmla="*/ 116 w 157"/>
                <a:gd name="T1" fmla="*/ 0 h 270"/>
                <a:gd name="T2" fmla="*/ 69 w 157"/>
                <a:gd name="T3" fmla="*/ 27 h 270"/>
                <a:gd name="T4" fmla="*/ 52 w 157"/>
                <a:gd name="T5" fmla="*/ 25 h 270"/>
                <a:gd name="T6" fmla="*/ 63 w 157"/>
                <a:gd name="T7" fmla="*/ 92 h 270"/>
                <a:gd name="T8" fmla="*/ 63 w 157"/>
                <a:gd name="T9" fmla="*/ 98 h 270"/>
                <a:gd name="T10" fmla="*/ 60 w 157"/>
                <a:gd name="T11" fmla="*/ 117 h 270"/>
                <a:gd name="T12" fmla="*/ 46 w 157"/>
                <a:gd name="T13" fmla="*/ 118 h 270"/>
                <a:gd name="T14" fmla="*/ 46 w 157"/>
                <a:gd name="T15" fmla="*/ 107 h 270"/>
                <a:gd name="T16" fmla="*/ 31 w 157"/>
                <a:gd name="T17" fmla="*/ 92 h 270"/>
                <a:gd name="T18" fmla="*/ 16 w 157"/>
                <a:gd name="T19" fmla="*/ 107 h 270"/>
                <a:gd name="T20" fmla="*/ 16 w 157"/>
                <a:gd name="T21" fmla="*/ 127 h 270"/>
                <a:gd name="T22" fmla="*/ 16 w 157"/>
                <a:gd name="T23" fmla="*/ 156 h 270"/>
                <a:gd name="T24" fmla="*/ 0 w 157"/>
                <a:gd name="T25" fmla="*/ 164 h 270"/>
                <a:gd name="T26" fmla="*/ 0 w 157"/>
                <a:gd name="T27" fmla="*/ 270 h 270"/>
                <a:gd name="T28" fmla="*/ 77 w 157"/>
                <a:gd name="T29" fmla="*/ 270 h 270"/>
                <a:gd name="T30" fmla="*/ 77 w 157"/>
                <a:gd name="T31" fmla="*/ 233 h 270"/>
                <a:gd name="T32" fmla="*/ 114 w 157"/>
                <a:gd name="T33" fmla="*/ 238 h 270"/>
                <a:gd name="T34" fmla="*/ 136 w 157"/>
                <a:gd name="T35" fmla="*/ 237 h 270"/>
                <a:gd name="T36" fmla="*/ 136 w 157"/>
                <a:gd name="T37" fmla="*/ 157 h 270"/>
                <a:gd name="T38" fmla="*/ 157 w 157"/>
                <a:gd name="T39" fmla="*/ 157 h 270"/>
                <a:gd name="T40" fmla="*/ 116 w 157"/>
                <a:gd name="T41"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7" h="270">
                  <a:moveTo>
                    <a:pt x="116" y="0"/>
                  </a:moveTo>
                  <a:cubicBezTo>
                    <a:pt x="109" y="16"/>
                    <a:pt x="90" y="27"/>
                    <a:pt x="69" y="27"/>
                  </a:cubicBezTo>
                  <a:cubicBezTo>
                    <a:pt x="63" y="27"/>
                    <a:pt x="58" y="26"/>
                    <a:pt x="52" y="25"/>
                  </a:cubicBezTo>
                  <a:cubicBezTo>
                    <a:pt x="59" y="44"/>
                    <a:pt x="63" y="67"/>
                    <a:pt x="63" y="92"/>
                  </a:cubicBezTo>
                  <a:cubicBezTo>
                    <a:pt x="63" y="94"/>
                    <a:pt x="63" y="96"/>
                    <a:pt x="63" y="98"/>
                  </a:cubicBezTo>
                  <a:cubicBezTo>
                    <a:pt x="61" y="109"/>
                    <a:pt x="60" y="117"/>
                    <a:pt x="60" y="117"/>
                  </a:cubicBezTo>
                  <a:cubicBezTo>
                    <a:pt x="55" y="117"/>
                    <a:pt x="50" y="118"/>
                    <a:pt x="46" y="118"/>
                  </a:cubicBezTo>
                  <a:cubicBezTo>
                    <a:pt x="46" y="114"/>
                    <a:pt x="46" y="109"/>
                    <a:pt x="46" y="107"/>
                  </a:cubicBezTo>
                  <a:cubicBezTo>
                    <a:pt x="46" y="99"/>
                    <a:pt x="39" y="92"/>
                    <a:pt x="31" y="92"/>
                  </a:cubicBezTo>
                  <a:cubicBezTo>
                    <a:pt x="23" y="92"/>
                    <a:pt x="16" y="99"/>
                    <a:pt x="16" y="107"/>
                  </a:cubicBezTo>
                  <a:cubicBezTo>
                    <a:pt x="16" y="111"/>
                    <a:pt x="16" y="123"/>
                    <a:pt x="16" y="127"/>
                  </a:cubicBezTo>
                  <a:cubicBezTo>
                    <a:pt x="16" y="127"/>
                    <a:pt x="16" y="155"/>
                    <a:pt x="16" y="156"/>
                  </a:cubicBezTo>
                  <a:cubicBezTo>
                    <a:pt x="6" y="162"/>
                    <a:pt x="0" y="164"/>
                    <a:pt x="0" y="164"/>
                  </a:cubicBezTo>
                  <a:cubicBezTo>
                    <a:pt x="0" y="270"/>
                    <a:pt x="0" y="270"/>
                    <a:pt x="0" y="270"/>
                  </a:cubicBezTo>
                  <a:cubicBezTo>
                    <a:pt x="77" y="270"/>
                    <a:pt x="77" y="270"/>
                    <a:pt x="77" y="270"/>
                  </a:cubicBezTo>
                  <a:cubicBezTo>
                    <a:pt x="77" y="233"/>
                    <a:pt x="77" y="233"/>
                    <a:pt x="77" y="233"/>
                  </a:cubicBezTo>
                  <a:cubicBezTo>
                    <a:pt x="89" y="236"/>
                    <a:pt x="101" y="238"/>
                    <a:pt x="114" y="238"/>
                  </a:cubicBezTo>
                  <a:cubicBezTo>
                    <a:pt x="121" y="238"/>
                    <a:pt x="129" y="238"/>
                    <a:pt x="136" y="237"/>
                  </a:cubicBezTo>
                  <a:cubicBezTo>
                    <a:pt x="136" y="157"/>
                    <a:pt x="136" y="157"/>
                    <a:pt x="136" y="157"/>
                  </a:cubicBezTo>
                  <a:cubicBezTo>
                    <a:pt x="157" y="157"/>
                    <a:pt x="157" y="157"/>
                    <a:pt x="157" y="157"/>
                  </a:cubicBezTo>
                  <a:lnTo>
                    <a:pt x="116" y="0"/>
                  </a:lnTo>
                  <a:close/>
                </a:path>
              </a:pathLst>
            </a:custGeom>
            <a:solidFill>
              <a:srgbClr val="DD5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33"/>
            <p:cNvSpPr>
              <a:spLocks/>
            </p:cNvSpPr>
            <p:nvPr/>
          </p:nvSpPr>
          <p:spPr bwMode="auto">
            <a:xfrm>
              <a:off x="9172575" y="2547938"/>
              <a:ext cx="658813" cy="423862"/>
            </a:xfrm>
            <a:custGeom>
              <a:avLst/>
              <a:gdLst>
                <a:gd name="T0" fmla="*/ 0 w 427"/>
                <a:gd name="T1" fmla="*/ 274 h 274"/>
                <a:gd name="T2" fmla="*/ 0 w 427"/>
                <a:gd name="T3" fmla="*/ 186 h 274"/>
                <a:gd name="T4" fmla="*/ 290 w 427"/>
                <a:gd name="T5" fmla="*/ 68 h 274"/>
                <a:gd name="T6" fmla="*/ 427 w 427"/>
                <a:gd name="T7" fmla="*/ 0 h 274"/>
                <a:gd name="T8" fmla="*/ 427 w 427"/>
                <a:gd name="T9" fmla="*/ 88 h 274"/>
                <a:gd name="T10" fmla="*/ 343 w 427"/>
                <a:gd name="T11" fmla="*/ 138 h 274"/>
                <a:gd name="T12" fmla="*/ 0 w 427"/>
                <a:gd name="T13" fmla="*/ 274 h 274"/>
              </a:gdLst>
              <a:ahLst/>
              <a:cxnLst>
                <a:cxn ang="0">
                  <a:pos x="T0" y="T1"/>
                </a:cxn>
                <a:cxn ang="0">
                  <a:pos x="T2" y="T3"/>
                </a:cxn>
                <a:cxn ang="0">
                  <a:pos x="T4" y="T5"/>
                </a:cxn>
                <a:cxn ang="0">
                  <a:pos x="T6" y="T7"/>
                </a:cxn>
                <a:cxn ang="0">
                  <a:pos x="T8" y="T9"/>
                </a:cxn>
                <a:cxn ang="0">
                  <a:pos x="T10" y="T11"/>
                </a:cxn>
                <a:cxn ang="0">
                  <a:pos x="T12" y="T13"/>
                </a:cxn>
              </a:cxnLst>
              <a:rect l="0" t="0" r="r" b="b"/>
              <a:pathLst>
                <a:path w="427" h="274">
                  <a:moveTo>
                    <a:pt x="0" y="274"/>
                  </a:moveTo>
                  <a:cubicBezTo>
                    <a:pt x="0" y="186"/>
                    <a:pt x="0" y="186"/>
                    <a:pt x="0" y="186"/>
                  </a:cubicBezTo>
                  <a:cubicBezTo>
                    <a:pt x="136" y="186"/>
                    <a:pt x="221" y="121"/>
                    <a:pt x="290" y="68"/>
                  </a:cubicBezTo>
                  <a:cubicBezTo>
                    <a:pt x="338" y="31"/>
                    <a:pt x="379" y="0"/>
                    <a:pt x="427" y="0"/>
                  </a:cubicBezTo>
                  <a:cubicBezTo>
                    <a:pt x="427" y="88"/>
                    <a:pt x="427" y="88"/>
                    <a:pt x="427" y="88"/>
                  </a:cubicBezTo>
                  <a:cubicBezTo>
                    <a:pt x="409" y="88"/>
                    <a:pt x="377" y="112"/>
                    <a:pt x="343" y="138"/>
                  </a:cubicBezTo>
                  <a:cubicBezTo>
                    <a:pt x="268" y="195"/>
                    <a:pt x="165" y="274"/>
                    <a:pt x="0" y="274"/>
                  </a:cubicBez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34"/>
            <p:cNvSpPr>
              <a:spLocks/>
            </p:cNvSpPr>
            <p:nvPr/>
          </p:nvSpPr>
          <p:spPr bwMode="auto">
            <a:xfrm>
              <a:off x="9172575" y="2641600"/>
              <a:ext cx="658813" cy="330200"/>
            </a:xfrm>
            <a:custGeom>
              <a:avLst/>
              <a:gdLst>
                <a:gd name="T0" fmla="*/ 427 w 427"/>
                <a:gd name="T1" fmla="*/ 28 h 214"/>
                <a:gd name="T2" fmla="*/ 427 w 427"/>
                <a:gd name="T3" fmla="*/ 0 h 214"/>
                <a:gd name="T4" fmla="*/ 323 w 427"/>
                <a:gd name="T5" fmla="*/ 66 h 214"/>
                <a:gd name="T6" fmla="*/ 0 w 427"/>
                <a:gd name="T7" fmla="*/ 198 h 214"/>
                <a:gd name="T8" fmla="*/ 0 w 427"/>
                <a:gd name="T9" fmla="*/ 214 h 214"/>
                <a:gd name="T10" fmla="*/ 343 w 427"/>
                <a:gd name="T11" fmla="*/ 78 h 214"/>
                <a:gd name="T12" fmla="*/ 427 w 427"/>
                <a:gd name="T13" fmla="*/ 28 h 214"/>
              </a:gdLst>
              <a:ahLst/>
              <a:cxnLst>
                <a:cxn ang="0">
                  <a:pos x="T0" y="T1"/>
                </a:cxn>
                <a:cxn ang="0">
                  <a:pos x="T2" y="T3"/>
                </a:cxn>
                <a:cxn ang="0">
                  <a:pos x="T4" y="T5"/>
                </a:cxn>
                <a:cxn ang="0">
                  <a:pos x="T6" y="T7"/>
                </a:cxn>
                <a:cxn ang="0">
                  <a:pos x="T8" y="T9"/>
                </a:cxn>
                <a:cxn ang="0">
                  <a:pos x="T10" y="T11"/>
                </a:cxn>
                <a:cxn ang="0">
                  <a:pos x="T12" y="T13"/>
                </a:cxn>
              </a:cxnLst>
              <a:rect l="0" t="0" r="r" b="b"/>
              <a:pathLst>
                <a:path w="427" h="214">
                  <a:moveTo>
                    <a:pt x="427" y="28"/>
                  </a:moveTo>
                  <a:cubicBezTo>
                    <a:pt x="427" y="0"/>
                    <a:pt x="427" y="0"/>
                    <a:pt x="427" y="0"/>
                  </a:cubicBezTo>
                  <a:cubicBezTo>
                    <a:pt x="393" y="13"/>
                    <a:pt x="360" y="38"/>
                    <a:pt x="323" y="66"/>
                  </a:cubicBezTo>
                  <a:cubicBezTo>
                    <a:pt x="247" y="125"/>
                    <a:pt x="151" y="198"/>
                    <a:pt x="0" y="198"/>
                  </a:cubicBezTo>
                  <a:cubicBezTo>
                    <a:pt x="0" y="214"/>
                    <a:pt x="0" y="214"/>
                    <a:pt x="0" y="214"/>
                  </a:cubicBezTo>
                  <a:cubicBezTo>
                    <a:pt x="165" y="214"/>
                    <a:pt x="268" y="135"/>
                    <a:pt x="343" y="78"/>
                  </a:cubicBezTo>
                  <a:cubicBezTo>
                    <a:pt x="377" y="52"/>
                    <a:pt x="409" y="28"/>
                    <a:pt x="427" y="28"/>
                  </a:cubicBezTo>
                  <a:close/>
                </a:path>
              </a:pathLst>
            </a:custGeom>
            <a:solidFill>
              <a:srgbClr val="005A9E"/>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35"/>
            <p:cNvSpPr>
              <a:spLocks noEditPoints="1"/>
            </p:cNvSpPr>
            <p:nvPr/>
          </p:nvSpPr>
          <p:spPr bwMode="auto">
            <a:xfrm>
              <a:off x="9594850" y="2503488"/>
              <a:ext cx="684213" cy="1973262"/>
            </a:xfrm>
            <a:custGeom>
              <a:avLst/>
              <a:gdLst>
                <a:gd name="T0" fmla="*/ 402 w 431"/>
                <a:gd name="T1" fmla="*/ 1149 h 1243"/>
                <a:gd name="T2" fmla="*/ 382 w 431"/>
                <a:gd name="T3" fmla="*/ 570 h 1243"/>
                <a:gd name="T4" fmla="*/ 431 w 431"/>
                <a:gd name="T5" fmla="*/ 570 h 1243"/>
                <a:gd name="T6" fmla="*/ 431 w 431"/>
                <a:gd name="T7" fmla="*/ 570 h 1243"/>
                <a:gd name="T8" fmla="*/ 363 w 431"/>
                <a:gd name="T9" fmla="*/ 307 h 1243"/>
                <a:gd name="T10" fmla="*/ 392 w 431"/>
                <a:gd name="T11" fmla="*/ 18 h 1243"/>
                <a:gd name="T12" fmla="*/ 306 w 431"/>
                <a:gd name="T13" fmla="*/ 0 h 1243"/>
                <a:gd name="T14" fmla="*/ 213 w 431"/>
                <a:gd name="T15" fmla="*/ 0 h 1243"/>
                <a:gd name="T16" fmla="*/ 138 w 431"/>
                <a:gd name="T17" fmla="*/ 19 h 1243"/>
                <a:gd name="T18" fmla="*/ 110 w 431"/>
                <a:gd name="T19" fmla="*/ 35 h 1243"/>
                <a:gd name="T20" fmla="*/ 121 w 431"/>
                <a:gd name="T21" fmla="*/ 113 h 1243"/>
                <a:gd name="T22" fmla="*/ 163 w 431"/>
                <a:gd name="T23" fmla="*/ 314 h 1243"/>
                <a:gd name="T24" fmla="*/ 98 w 431"/>
                <a:gd name="T25" fmla="*/ 570 h 1243"/>
                <a:gd name="T26" fmla="*/ 140 w 431"/>
                <a:gd name="T27" fmla="*/ 575 h 1243"/>
                <a:gd name="T28" fmla="*/ 118 w 431"/>
                <a:gd name="T29" fmla="*/ 1168 h 1243"/>
                <a:gd name="T30" fmla="*/ 0 w 431"/>
                <a:gd name="T31" fmla="*/ 1193 h 1243"/>
                <a:gd name="T32" fmla="*/ 0 w 431"/>
                <a:gd name="T33" fmla="*/ 1243 h 1243"/>
                <a:gd name="T34" fmla="*/ 124 w 431"/>
                <a:gd name="T35" fmla="*/ 1243 h 1243"/>
                <a:gd name="T36" fmla="*/ 139 w 431"/>
                <a:gd name="T37" fmla="*/ 1228 h 1243"/>
                <a:gd name="T38" fmla="*/ 168 w 431"/>
                <a:gd name="T39" fmla="*/ 1228 h 1243"/>
                <a:gd name="T40" fmla="*/ 168 w 431"/>
                <a:gd name="T41" fmla="*/ 1243 h 1243"/>
                <a:gd name="T42" fmla="*/ 190 w 431"/>
                <a:gd name="T43" fmla="*/ 1243 h 1243"/>
                <a:gd name="T44" fmla="*/ 212 w 431"/>
                <a:gd name="T45" fmla="*/ 1243 h 1243"/>
                <a:gd name="T46" fmla="*/ 315 w 431"/>
                <a:gd name="T47" fmla="*/ 1243 h 1243"/>
                <a:gd name="T48" fmla="*/ 329 w 431"/>
                <a:gd name="T49" fmla="*/ 1228 h 1243"/>
                <a:gd name="T50" fmla="*/ 359 w 431"/>
                <a:gd name="T51" fmla="*/ 1228 h 1243"/>
                <a:gd name="T52" fmla="*/ 359 w 431"/>
                <a:gd name="T53" fmla="*/ 1243 h 1243"/>
                <a:gd name="T54" fmla="*/ 402 w 431"/>
                <a:gd name="T55" fmla="*/ 1243 h 1243"/>
                <a:gd name="T56" fmla="*/ 402 w 431"/>
                <a:gd name="T57" fmla="*/ 1193 h 1243"/>
                <a:gd name="T58" fmla="*/ 402 w 431"/>
                <a:gd name="T59" fmla="*/ 1150 h 1243"/>
                <a:gd name="T60" fmla="*/ 403 w 431"/>
                <a:gd name="T61" fmla="*/ 1149 h 1243"/>
                <a:gd name="T62" fmla="*/ 402 w 431"/>
                <a:gd name="T63" fmla="*/ 1149 h 1243"/>
                <a:gd name="T64" fmla="*/ 212 w 431"/>
                <a:gd name="T65" fmla="*/ 1189 h 1243"/>
                <a:gd name="T66" fmla="*/ 212 w 431"/>
                <a:gd name="T67" fmla="*/ 1150 h 1243"/>
                <a:gd name="T68" fmla="*/ 213 w 431"/>
                <a:gd name="T69" fmla="*/ 1149 h 1243"/>
                <a:gd name="T70" fmla="*/ 212 w 431"/>
                <a:gd name="T71" fmla="*/ 1149 h 1243"/>
                <a:gd name="T72" fmla="*/ 259 w 431"/>
                <a:gd name="T73" fmla="*/ 609 h 1243"/>
                <a:gd name="T74" fmla="*/ 273 w 431"/>
                <a:gd name="T75" fmla="*/ 609 h 1243"/>
                <a:gd name="T76" fmla="*/ 309 w 431"/>
                <a:gd name="T77" fmla="*/ 1168 h 1243"/>
                <a:gd name="T78" fmla="*/ 212 w 431"/>
                <a:gd name="T79" fmla="*/ 1189 h 1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31" h="1243">
                  <a:moveTo>
                    <a:pt x="402" y="1149"/>
                  </a:moveTo>
                  <a:lnTo>
                    <a:pt x="382" y="570"/>
                  </a:lnTo>
                  <a:lnTo>
                    <a:pt x="431" y="570"/>
                  </a:lnTo>
                  <a:lnTo>
                    <a:pt x="431" y="570"/>
                  </a:lnTo>
                  <a:lnTo>
                    <a:pt x="363" y="307"/>
                  </a:lnTo>
                  <a:lnTo>
                    <a:pt x="392" y="18"/>
                  </a:lnTo>
                  <a:lnTo>
                    <a:pt x="306" y="0"/>
                  </a:lnTo>
                  <a:lnTo>
                    <a:pt x="213" y="0"/>
                  </a:lnTo>
                  <a:lnTo>
                    <a:pt x="138" y="19"/>
                  </a:lnTo>
                  <a:lnTo>
                    <a:pt x="110" y="35"/>
                  </a:lnTo>
                  <a:lnTo>
                    <a:pt x="121" y="113"/>
                  </a:lnTo>
                  <a:lnTo>
                    <a:pt x="163" y="314"/>
                  </a:lnTo>
                  <a:lnTo>
                    <a:pt x="98" y="570"/>
                  </a:lnTo>
                  <a:lnTo>
                    <a:pt x="140" y="575"/>
                  </a:lnTo>
                  <a:lnTo>
                    <a:pt x="118" y="1168"/>
                  </a:lnTo>
                  <a:lnTo>
                    <a:pt x="0" y="1193"/>
                  </a:lnTo>
                  <a:lnTo>
                    <a:pt x="0" y="1243"/>
                  </a:lnTo>
                  <a:lnTo>
                    <a:pt x="124" y="1243"/>
                  </a:lnTo>
                  <a:lnTo>
                    <a:pt x="139" y="1228"/>
                  </a:lnTo>
                  <a:lnTo>
                    <a:pt x="168" y="1228"/>
                  </a:lnTo>
                  <a:lnTo>
                    <a:pt x="168" y="1243"/>
                  </a:lnTo>
                  <a:lnTo>
                    <a:pt x="190" y="1243"/>
                  </a:lnTo>
                  <a:lnTo>
                    <a:pt x="212" y="1243"/>
                  </a:lnTo>
                  <a:lnTo>
                    <a:pt x="315" y="1243"/>
                  </a:lnTo>
                  <a:lnTo>
                    <a:pt x="329" y="1228"/>
                  </a:lnTo>
                  <a:lnTo>
                    <a:pt x="359" y="1228"/>
                  </a:lnTo>
                  <a:lnTo>
                    <a:pt x="359" y="1243"/>
                  </a:lnTo>
                  <a:lnTo>
                    <a:pt x="402" y="1243"/>
                  </a:lnTo>
                  <a:lnTo>
                    <a:pt x="402" y="1193"/>
                  </a:lnTo>
                  <a:lnTo>
                    <a:pt x="402" y="1150"/>
                  </a:lnTo>
                  <a:lnTo>
                    <a:pt x="403" y="1149"/>
                  </a:lnTo>
                  <a:lnTo>
                    <a:pt x="402" y="1149"/>
                  </a:lnTo>
                  <a:close/>
                  <a:moveTo>
                    <a:pt x="212" y="1189"/>
                  </a:moveTo>
                  <a:lnTo>
                    <a:pt x="212" y="1150"/>
                  </a:lnTo>
                  <a:lnTo>
                    <a:pt x="213" y="1149"/>
                  </a:lnTo>
                  <a:lnTo>
                    <a:pt x="212" y="1149"/>
                  </a:lnTo>
                  <a:lnTo>
                    <a:pt x="259" y="609"/>
                  </a:lnTo>
                  <a:lnTo>
                    <a:pt x="273" y="609"/>
                  </a:lnTo>
                  <a:lnTo>
                    <a:pt x="309" y="1168"/>
                  </a:lnTo>
                  <a:lnTo>
                    <a:pt x="212" y="1189"/>
                  </a:lnTo>
                  <a:close/>
                </a:path>
              </a:pathLst>
            </a:custGeom>
            <a:solidFill>
              <a:srgbClr val="7DC7FF"/>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36"/>
            <p:cNvSpPr>
              <a:spLocks/>
            </p:cNvSpPr>
            <p:nvPr/>
          </p:nvSpPr>
          <p:spPr bwMode="auto">
            <a:xfrm>
              <a:off x="8753475" y="2979738"/>
              <a:ext cx="104775" cy="134937"/>
            </a:xfrm>
            <a:custGeom>
              <a:avLst/>
              <a:gdLst>
                <a:gd name="T0" fmla="*/ 66 w 66"/>
                <a:gd name="T1" fmla="*/ 57 h 85"/>
                <a:gd name="T2" fmla="*/ 0 w 66"/>
                <a:gd name="T3" fmla="*/ 85 h 85"/>
                <a:gd name="T4" fmla="*/ 19 w 66"/>
                <a:gd name="T5" fmla="*/ 7 h 85"/>
                <a:gd name="T6" fmla="*/ 66 w 66"/>
                <a:gd name="T7" fmla="*/ 0 h 85"/>
                <a:gd name="T8" fmla="*/ 66 w 66"/>
                <a:gd name="T9" fmla="*/ 57 h 85"/>
              </a:gdLst>
              <a:ahLst/>
              <a:cxnLst>
                <a:cxn ang="0">
                  <a:pos x="T0" y="T1"/>
                </a:cxn>
                <a:cxn ang="0">
                  <a:pos x="T2" y="T3"/>
                </a:cxn>
                <a:cxn ang="0">
                  <a:pos x="T4" y="T5"/>
                </a:cxn>
                <a:cxn ang="0">
                  <a:pos x="T6" y="T7"/>
                </a:cxn>
                <a:cxn ang="0">
                  <a:pos x="T8" y="T9"/>
                </a:cxn>
              </a:cxnLst>
              <a:rect l="0" t="0" r="r" b="b"/>
              <a:pathLst>
                <a:path w="66" h="85">
                  <a:moveTo>
                    <a:pt x="66" y="57"/>
                  </a:moveTo>
                  <a:lnTo>
                    <a:pt x="0" y="85"/>
                  </a:lnTo>
                  <a:lnTo>
                    <a:pt x="19" y="7"/>
                  </a:lnTo>
                  <a:lnTo>
                    <a:pt x="66" y="0"/>
                  </a:lnTo>
                  <a:lnTo>
                    <a:pt x="66" y="57"/>
                  </a:lnTo>
                  <a:close/>
                </a:path>
              </a:pathLst>
            </a:custGeom>
            <a:solidFill>
              <a:srgbClr val="DD5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37"/>
            <p:cNvSpPr>
              <a:spLocks/>
            </p:cNvSpPr>
            <p:nvPr/>
          </p:nvSpPr>
          <p:spPr bwMode="auto">
            <a:xfrm>
              <a:off x="10164763" y="3071813"/>
              <a:ext cx="153988" cy="155575"/>
            </a:xfrm>
            <a:custGeom>
              <a:avLst/>
              <a:gdLst>
                <a:gd name="T0" fmla="*/ 97 w 97"/>
                <a:gd name="T1" fmla="*/ 56 h 98"/>
                <a:gd name="T2" fmla="*/ 31 w 97"/>
                <a:gd name="T3" fmla="*/ 98 h 98"/>
                <a:gd name="T4" fmla="*/ 0 w 97"/>
                <a:gd name="T5" fmla="*/ 30 h 98"/>
                <a:gd name="T6" fmla="*/ 68 w 97"/>
                <a:gd name="T7" fmla="*/ 0 h 98"/>
                <a:gd name="T8" fmla="*/ 97 w 97"/>
                <a:gd name="T9" fmla="*/ 56 h 98"/>
              </a:gdLst>
              <a:ahLst/>
              <a:cxnLst>
                <a:cxn ang="0">
                  <a:pos x="T0" y="T1"/>
                </a:cxn>
                <a:cxn ang="0">
                  <a:pos x="T2" y="T3"/>
                </a:cxn>
                <a:cxn ang="0">
                  <a:pos x="T4" y="T5"/>
                </a:cxn>
                <a:cxn ang="0">
                  <a:pos x="T6" y="T7"/>
                </a:cxn>
                <a:cxn ang="0">
                  <a:pos x="T8" y="T9"/>
                </a:cxn>
              </a:cxnLst>
              <a:rect l="0" t="0" r="r" b="b"/>
              <a:pathLst>
                <a:path w="97" h="98">
                  <a:moveTo>
                    <a:pt x="97" y="56"/>
                  </a:moveTo>
                  <a:lnTo>
                    <a:pt x="31" y="98"/>
                  </a:lnTo>
                  <a:lnTo>
                    <a:pt x="0" y="30"/>
                  </a:lnTo>
                  <a:lnTo>
                    <a:pt x="68" y="0"/>
                  </a:lnTo>
                  <a:lnTo>
                    <a:pt x="97" y="56"/>
                  </a:lnTo>
                  <a:close/>
                </a:path>
              </a:pathLst>
            </a:custGeom>
            <a:solidFill>
              <a:srgbClr val="FFB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38"/>
            <p:cNvSpPr>
              <a:spLocks/>
            </p:cNvSpPr>
            <p:nvPr/>
          </p:nvSpPr>
          <p:spPr bwMode="auto">
            <a:xfrm>
              <a:off x="9834563" y="2116138"/>
              <a:ext cx="242888" cy="598487"/>
            </a:xfrm>
            <a:custGeom>
              <a:avLst/>
              <a:gdLst>
                <a:gd name="T0" fmla="*/ 157 w 157"/>
                <a:gd name="T1" fmla="*/ 99 h 387"/>
                <a:gd name="T2" fmla="*/ 32 w 157"/>
                <a:gd name="T3" fmla="*/ 0 h 387"/>
                <a:gd name="T4" fmla="*/ 0 w 157"/>
                <a:gd name="T5" fmla="*/ 127 h 387"/>
                <a:gd name="T6" fmla="*/ 22 w 157"/>
                <a:gd name="T7" fmla="*/ 127 h 387"/>
                <a:gd name="T8" fmla="*/ 36 w 157"/>
                <a:gd name="T9" fmla="*/ 195 h 387"/>
                <a:gd name="T10" fmla="*/ 37 w 157"/>
                <a:gd name="T11" fmla="*/ 197 h 387"/>
                <a:gd name="T12" fmla="*/ 73 w 157"/>
                <a:gd name="T13" fmla="*/ 192 h 387"/>
                <a:gd name="T14" fmla="*/ 69 w 157"/>
                <a:gd name="T15" fmla="*/ 252 h 387"/>
                <a:gd name="T16" fmla="*/ 100 w 157"/>
                <a:gd name="T17" fmla="*/ 387 h 387"/>
                <a:gd name="T18" fmla="*/ 146 w 157"/>
                <a:gd name="T19" fmla="*/ 252 h 387"/>
                <a:gd name="T20" fmla="*/ 146 w 157"/>
                <a:gd name="T21" fmla="*/ 166 h 387"/>
                <a:gd name="T22" fmla="*/ 136 w 157"/>
                <a:gd name="T23" fmla="*/ 160 h 387"/>
                <a:gd name="T24" fmla="*/ 146 w 157"/>
                <a:gd name="T25" fmla="*/ 151 h 387"/>
                <a:gd name="T26" fmla="*/ 157 w 157"/>
                <a:gd name="T27" fmla="*/ 99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7" h="387">
                  <a:moveTo>
                    <a:pt x="157" y="99"/>
                  </a:moveTo>
                  <a:cubicBezTo>
                    <a:pt x="157" y="29"/>
                    <a:pt x="101" y="0"/>
                    <a:pt x="32" y="0"/>
                  </a:cubicBezTo>
                  <a:cubicBezTo>
                    <a:pt x="0" y="127"/>
                    <a:pt x="0" y="127"/>
                    <a:pt x="0" y="127"/>
                  </a:cubicBezTo>
                  <a:cubicBezTo>
                    <a:pt x="22" y="127"/>
                    <a:pt x="22" y="127"/>
                    <a:pt x="22" y="127"/>
                  </a:cubicBezTo>
                  <a:cubicBezTo>
                    <a:pt x="36" y="195"/>
                    <a:pt x="36" y="195"/>
                    <a:pt x="36" y="195"/>
                  </a:cubicBezTo>
                  <a:cubicBezTo>
                    <a:pt x="36" y="196"/>
                    <a:pt x="37" y="197"/>
                    <a:pt x="37" y="197"/>
                  </a:cubicBezTo>
                  <a:cubicBezTo>
                    <a:pt x="50" y="198"/>
                    <a:pt x="61" y="195"/>
                    <a:pt x="73" y="192"/>
                  </a:cubicBezTo>
                  <a:cubicBezTo>
                    <a:pt x="69" y="252"/>
                    <a:pt x="69" y="252"/>
                    <a:pt x="69" y="252"/>
                  </a:cubicBezTo>
                  <a:cubicBezTo>
                    <a:pt x="100" y="387"/>
                    <a:pt x="100" y="387"/>
                    <a:pt x="100" y="387"/>
                  </a:cubicBezTo>
                  <a:cubicBezTo>
                    <a:pt x="146" y="252"/>
                    <a:pt x="146" y="252"/>
                    <a:pt x="146" y="252"/>
                  </a:cubicBezTo>
                  <a:cubicBezTo>
                    <a:pt x="146" y="166"/>
                    <a:pt x="146" y="166"/>
                    <a:pt x="146" y="166"/>
                  </a:cubicBezTo>
                  <a:cubicBezTo>
                    <a:pt x="136" y="160"/>
                    <a:pt x="136" y="160"/>
                    <a:pt x="136" y="160"/>
                  </a:cubicBezTo>
                  <a:cubicBezTo>
                    <a:pt x="146" y="151"/>
                    <a:pt x="146" y="151"/>
                    <a:pt x="146" y="151"/>
                  </a:cubicBezTo>
                  <a:cubicBezTo>
                    <a:pt x="153" y="135"/>
                    <a:pt x="157" y="118"/>
                    <a:pt x="157" y="99"/>
                  </a:cubicBezTo>
                  <a:close/>
                </a:path>
              </a:pathLst>
            </a:custGeom>
            <a:solidFill>
              <a:srgbClr val="FFB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Oval 39"/>
            <p:cNvSpPr>
              <a:spLocks noChangeArrowheads="1"/>
            </p:cNvSpPr>
            <p:nvPr/>
          </p:nvSpPr>
          <p:spPr bwMode="auto">
            <a:xfrm>
              <a:off x="9867900" y="2247900"/>
              <a:ext cx="17463" cy="15875"/>
            </a:xfrm>
            <a:prstGeom prst="ellipse">
              <a:avLst/>
            </a:prstGeom>
            <a:solidFill>
              <a:srgbClr val="17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40"/>
            <p:cNvSpPr>
              <a:spLocks/>
            </p:cNvSpPr>
            <p:nvPr/>
          </p:nvSpPr>
          <p:spPr bwMode="auto">
            <a:xfrm>
              <a:off x="8221663" y="4392613"/>
              <a:ext cx="2146300" cy="139700"/>
            </a:xfrm>
            <a:custGeom>
              <a:avLst/>
              <a:gdLst>
                <a:gd name="T0" fmla="*/ 1344 w 1390"/>
                <a:gd name="T1" fmla="*/ 0 h 91"/>
                <a:gd name="T2" fmla="*/ 46 w 1390"/>
                <a:gd name="T3" fmla="*/ 0 h 91"/>
                <a:gd name="T4" fmla="*/ 0 w 1390"/>
                <a:gd name="T5" fmla="*/ 45 h 91"/>
                <a:gd name="T6" fmla="*/ 46 w 1390"/>
                <a:gd name="T7" fmla="*/ 91 h 91"/>
                <a:gd name="T8" fmla="*/ 1344 w 1390"/>
                <a:gd name="T9" fmla="*/ 91 h 91"/>
                <a:gd name="T10" fmla="*/ 1390 w 1390"/>
                <a:gd name="T11" fmla="*/ 45 h 91"/>
                <a:gd name="T12" fmla="*/ 1344 w 1390"/>
                <a:gd name="T13" fmla="*/ 0 h 91"/>
              </a:gdLst>
              <a:ahLst/>
              <a:cxnLst>
                <a:cxn ang="0">
                  <a:pos x="T0" y="T1"/>
                </a:cxn>
                <a:cxn ang="0">
                  <a:pos x="T2" y="T3"/>
                </a:cxn>
                <a:cxn ang="0">
                  <a:pos x="T4" y="T5"/>
                </a:cxn>
                <a:cxn ang="0">
                  <a:pos x="T6" y="T7"/>
                </a:cxn>
                <a:cxn ang="0">
                  <a:pos x="T8" y="T9"/>
                </a:cxn>
                <a:cxn ang="0">
                  <a:pos x="T10" y="T11"/>
                </a:cxn>
                <a:cxn ang="0">
                  <a:pos x="T12" y="T13"/>
                </a:cxn>
              </a:cxnLst>
              <a:rect l="0" t="0" r="r" b="b"/>
              <a:pathLst>
                <a:path w="1390" h="91">
                  <a:moveTo>
                    <a:pt x="1344" y="0"/>
                  </a:moveTo>
                  <a:cubicBezTo>
                    <a:pt x="46" y="0"/>
                    <a:pt x="46" y="0"/>
                    <a:pt x="46" y="0"/>
                  </a:cubicBezTo>
                  <a:cubicBezTo>
                    <a:pt x="20" y="0"/>
                    <a:pt x="0" y="20"/>
                    <a:pt x="0" y="45"/>
                  </a:cubicBezTo>
                  <a:cubicBezTo>
                    <a:pt x="0" y="71"/>
                    <a:pt x="20" y="91"/>
                    <a:pt x="46" y="91"/>
                  </a:cubicBezTo>
                  <a:cubicBezTo>
                    <a:pt x="1344" y="91"/>
                    <a:pt x="1344" y="91"/>
                    <a:pt x="1344" y="91"/>
                  </a:cubicBezTo>
                  <a:cubicBezTo>
                    <a:pt x="1370" y="91"/>
                    <a:pt x="1390" y="71"/>
                    <a:pt x="1390" y="45"/>
                  </a:cubicBezTo>
                  <a:cubicBezTo>
                    <a:pt x="1390" y="20"/>
                    <a:pt x="1370" y="0"/>
                    <a:pt x="1344" y="0"/>
                  </a:cubicBez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Rectangle 43"/>
            <p:cNvSpPr>
              <a:spLocks noChangeArrowheads="1"/>
            </p:cNvSpPr>
            <p:nvPr/>
          </p:nvSpPr>
          <p:spPr bwMode="auto">
            <a:xfrm>
              <a:off x="9055100" y="2862263"/>
              <a:ext cx="117475" cy="107950"/>
            </a:xfrm>
            <a:prstGeom prst="rect">
              <a:avLst/>
            </a:prstGeom>
            <a:solidFill>
              <a:srgbClr val="FFB9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44"/>
            <p:cNvSpPr>
              <a:spLocks/>
            </p:cNvSpPr>
            <p:nvPr/>
          </p:nvSpPr>
          <p:spPr bwMode="auto">
            <a:xfrm>
              <a:off x="9055100" y="2886075"/>
              <a:ext cx="117475" cy="84137"/>
            </a:xfrm>
            <a:custGeom>
              <a:avLst/>
              <a:gdLst>
                <a:gd name="T0" fmla="*/ 74 w 74"/>
                <a:gd name="T1" fmla="*/ 53 h 53"/>
                <a:gd name="T2" fmla="*/ 0 w 74"/>
                <a:gd name="T3" fmla="*/ 53 h 53"/>
                <a:gd name="T4" fmla="*/ 0 w 74"/>
                <a:gd name="T5" fmla="*/ 0 h 53"/>
                <a:gd name="T6" fmla="*/ 74 w 74"/>
                <a:gd name="T7" fmla="*/ 53 h 53"/>
              </a:gdLst>
              <a:ahLst/>
              <a:cxnLst>
                <a:cxn ang="0">
                  <a:pos x="T0" y="T1"/>
                </a:cxn>
                <a:cxn ang="0">
                  <a:pos x="T2" y="T3"/>
                </a:cxn>
                <a:cxn ang="0">
                  <a:pos x="T4" y="T5"/>
                </a:cxn>
                <a:cxn ang="0">
                  <a:pos x="T6" y="T7"/>
                </a:cxn>
              </a:cxnLst>
              <a:rect l="0" t="0" r="r" b="b"/>
              <a:pathLst>
                <a:path w="74" h="53">
                  <a:moveTo>
                    <a:pt x="74" y="53"/>
                  </a:moveTo>
                  <a:lnTo>
                    <a:pt x="0" y="53"/>
                  </a:lnTo>
                  <a:lnTo>
                    <a:pt x="0" y="0"/>
                  </a:lnTo>
                  <a:lnTo>
                    <a:pt x="74" y="53"/>
                  </a:lnTo>
                  <a:close/>
                </a:path>
              </a:pathLst>
            </a:custGeom>
            <a:solidFill>
              <a:srgbClr val="DD5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47"/>
            <p:cNvSpPr>
              <a:spLocks noEditPoints="1"/>
            </p:cNvSpPr>
            <p:nvPr/>
          </p:nvSpPr>
          <p:spPr bwMode="auto">
            <a:xfrm>
              <a:off x="9594850" y="3260725"/>
              <a:ext cx="639763" cy="1222375"/>
            </a:xfrm>
            <a:custGeom>
              <a:avLst/>
              <a:gdLst>
                <a:gd name="T0" fmla="*/ 402 w 403"/>
                <a:gd name="T1" fmla="*/ 672 h 770"/>
                <a:gd name="T2" fmla="*/ 403 w 403"/>
                <a:gd name="T3" fmla="*/ 93 h 770"/>
                <a:gd name="T4" fmla="*/ 285 w 403"/>
                <a:gd name="T5" fmla="*/ 88 h 770"/>
                <a:gd name="T6" fmla="*/ 261 w 403"/>
                <a:gd name="T7" fmla="*/ 0 h 770"/>
                <a:gd name="T8" fmla="*/ 248 w 403"/>
                <a:gd name="T9" fmla="*/ 94 h 770"/>
                <a:gd name="T10" fmla="*/ 121 w 403"/>
                <a:gd name="T11" fmla="*/ 98 h 770"/>
                <a:gd name="T12" fmla="*/ 118 w 403"/>
                <a:gd name="T13" fmla="*/ 691 h 770"/>
                <a:gd name="T14" fmla="*/ 0 w 403"/>
                <a:gd name="T15" fmla="*/ 720 h 770"/>
                <a:gd name="T16" fmla="*/ 0 w 403"/>
                <a:gd name="T17" fmla="*/ 770 h 770"/>
                <a:gd name="T18" fmla="*/ 124 w 403"/>
                <a:gd name="T19" fmla="*/ 766 h 770"/>
                <a:gd name="T20" fmla="*/ 139 w 403"/>
                <a:gd name="T21" fmla="*/ 751 h 770"/>
                <a:gd name="T22" fmla="*/ 168 w 403"/>
                <a:gd name="T23" fmla="*/ 751 h 770"/>
                <a:gd name="T24" fmla="*/ 168 w 403"/>
                <a:gd name="T25" fmla="*/ 766 h 770"/>
                <a:gd name="T26" fmla="*/ 190 w 403"/>
                <a:gd name="T27" fmla="*/ 766 h 770"/>
                <a:gd name="T28" fmla="*/ 212 w 403"/>
                <a:gd name="T29" fmla="*/ 766 h 770"/>
                <a:gd name="T30" fmla="*/ 315 w 403"/>
                <a:gd name="T31" fmla="*/ 766 h 770"/>
                <a:gd name="T32" fmla="*/ 329 w 403"/>
                <a:gd name="T33" fmla="*/ 751 h 770"/>
                <a:gd name="T34" fmla="*/ 359 w 403"/>
                <a:gd name="T35" fmla="*/ 751 h 770"/>
                <a:gd name="T36" fmla="*/ 359 w 403"/>
                <a:gd name="T37" fmla="*/ 766 h 770"/>
                <a:gd name="T38" fmla="*/ 402 w 403"/>
                <a:gd name="T39" fmla="*/ 766 h 770"/>
                <a:gd name="T40" fmla="*/ 402 w 403"/>
                <a:gd name="T41" fmla="*/ 716 h 770"/>
                <a:gd name="T42" fmla="*/ 402 w 403"/>
                <a:gd name="T43" fmla="*/ 673 h 770"/>
                <a:gd name="T44" fmla="*/ 403 w 403"/>
                <a:gd name="T45" fmla="*/ 672 h 770"/>
                <a:gd name="T46" fmla="*/ 402 w 403"/>
                <a:gd name="T47" fmla="*/ 672 h 770"/>
                <a:gd name="T48" fmla="*/ 212 w 403"/>
                <a:gd name="T49" fmla="*/ 712 h 770"/>
                <a:gd name="T50" fmla="*/ 212 w 403"/>
                <a:gd name="T51" fmla="*/ 673 h 770"/>
                <a:gd name="T52" fmla="*/ 213 w 403"/>
                <a:gd name="T53" fmla="*/ 672 h 770"/>
                <a:gd name="T54" fmla="*/ 212 w 403"/>
                <a:gd name="T55" fmla="*/ 672 h 770"/>
                <a:gd name="T56" fmla="*/ 259 w 403"/>
                <a:gd name="T57" fmla="*/ 132 h 770"/>
                <a:gd name="T58" fmla="*/ 273 w 403"/>
                <a:gd name="T59" fmla="*/ 132 h 770"/>
                <a:gd name="T60" fmla="*/ 309 w 403"/>
                <a:gd name="T61" fmla="*/ 691 h 770"/>
                <a:gd name="T62" fmla="*/ 212 w 403"/>
                <a:gd name="T63" fmla="*/ 712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03" h="770">
                  <a:moveTo>
                    <a:pt x="402" y="672"/>
                  </a:moveTo>
                  <a:lnTo>
                    <a:pt x="403" y="93"/>
                  </a:lnTo>
                  <a:lnTo>
                    <a:pt x="285" y="88"/>
                  </a:lnTo>
                  <a:lnTo>
                    <a:pt x="261" y="0"/>
                  </a:lnTo>
                  <a:lnTo>
                    <a:pt x="248" y="94"/>
                  </a:lnTo>
                  <a:lnTo>
                    <a:pt x="121" y="98"/>
                  </a:lnTo>
                  <a:lnTo>
                    <a:pt x="118" y="691"/>
                  </a:lnTo>
                  <a:lnTo>
                    <a:pt x="0" y="720"/>
                  </a:lnTo>
                  <a:lnTo>
                    <a:pt x="0" y="770"/>
                  </a:lnTo>
                  <a:lnTo>
                    <a:pt x="124" y="766"/>
                  </a:lnTo>
                  <a:lnTo>
                    <a:pt x="139" y="751"/>
                  </a:lnTo>
                  <a:lnTo>
                    <a:pt x="168" y="751"/>
                  </a:lnTo>
                  <a:lnTo>
                    <a:pt x="168" y="766"/>
                  </a:lnTo>
                  <a:lnTo>
                    <a:pt x="190" y="766"/>
                  </a:lnTo>
                  <a:lnTo>
                    <a:pt x="212" y="766"/>
                  </a:lnTo>
                  <a:lnTo>
                    <a:pt x="315" y="766"/>
                  </a:lnTo>
                  <a:lnTo>
                    <a:pt x="329" y="751"/>
                  </a:lnTo>
                  <a:lnTo>
                    <a:pt x="359" y="751"/>
                  </a:lnTo>
                  <a:lnTo>
                    <a:pt x="359" y="766"/>
                  </a:lnTo>
                  <a:lnTo>
                    <a:pt x="402" y="766"/>
                  </a:lnTo>
                  <a:lnTo>
                    <a:pt x="402" y="716"/>
                  </a:lnTo>
                  <a:lnTo>
                    <a:pt x="402" y="673"/>
                  </a:lnTo>
                  <a:lnTo>
                    <a:pt x="403" y="672"/>
                  </a:lnTo>
                  <a:lnTo>
                    <a:pt x="402" y="672"/>
                  </a:lnTo>
                  <a:close/>
                  <a:moveTo>
                    <a:pt x="212" y="712"/>
                  </a:moveTo>
                  <a:lnTo>
                    <a:pt x="212" y="673"/>
                  </a:lnTo>
                  <a:lnTo>
                    <a:pt x="213" y="672"/>
                  </a:lnTo>
                  <a:lnTo>
                    <a:pt x="212" y="672"/>
                  </a:lnTo>
                  <a:lnTo>
                    <a:pt x="259" y="132"/>
                  </a:lnTo>
                  <a:lnTo>
                    <a:pt x="273" y="132"/>
                  </a:lnTo>
                  <a:lnTo>
                    <a:pt x="309" y="691"/>
                  </a:lnTo>
                  <a:lnTo>
                    <a:pt x="212" y="712"/>
                  </a:ln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52" name="Freeform 48"/>
            <p:cNvSpPr>
              <a:spLocks noEditPoints="1"/>
            </p:cNvSpPr>
            <p:nvPr/>
          </p:nvSpPr>
          <p:spPr bwMode="auto">
            <a:xfrm>
              <a:off x="8342313" y="2503488"/>
              <a:ext cx="655638" cy="1973262"/>
            </a:xfrm>
            <a:custGeom>
              <a:avLst/>
              <a:gdLst>
                <a:gd name="T0" fmla="*/ 10 w 413"/>
                <a:gd name="T1" fmla="*/ 1149 h 1243"/>
                <a:gd name="T2" fmla="*/ 11 w 413"/>
                <a:gd name="T3" fmla="*/ 1150 h 1243"/>
                <a:gd name="T4" fmla="*/ 11 w 413"/>
                <a:gd name="T5" fmla="*/ 1193 h 1243"/>
                <a:gd name="T6" fmla="*/ 11 w 413"/>
                <a:gd name="T7" fmla="*/ 1243 h 1243"/>
                <a:gd name="T8" fmla="*/ 53 w 413"/>
                <a:gd name="T9" fmla="*/ 1243 h 1243"/>
                <a:gd name="T10" fmla="*/ 53 w 413"/>
                <a:gd name="T11" fmla="*/ 1228 h 1243"/>
                <a:gd name="T12" fmla="*/ 84 w 413"/>
                <a:gd name="T13" fmla="*/ 1228 h 1243"/>
                <a:gd name="T14" fmla="*/ 98 w 413"/>
                <a:gd name="T15" fmla="*/ 1243 h 1243"/>
                <a:gd name="T16" fmla="*/ 201 w 413"/>
                <a:gd name="T17" fmla="*/ 1243 h 1243"/>
                <a:gd name="T18" fmla="*/ 223 w 413"/>
                <a:gd name="T19" fmla="*/ 1243 h 1243"/>
                <a:gd name="T20" fmla="*/ 245 w 413"/>
                <a:gd name="T21" fmla="*/ 1243 h 1243"/>
                <a:gd name="T22" fmla="*/ 245 w 413"/>
                <a:gd name="T23" fmla="*/ 1228 h 1243"/>
                <a:gd name="T24" fmla="*/ 274 w 413"/>
                <a:gd name="T25" fmla="*/ 1228 h 1243"/>
                <a:gd name="T26" fmla="*/ 289 w 413"/>
                <a:gd name="T27" fmla="*/ 1243 h 1243"/>
                <a:gd name="T28" fmla="*/ 413 w 413"/>
                <a:gd name="T29" fmla="*/ 1243 h 1243"/>
                <a:gd name="T30" fmla="*/ 413 w 413"/>
                <a:gd name="T31" fmla="*/ 1193 h 1243"/>
                <a:gd name="T32" fmla="*/ 295 w 413"/>
                <a:gd name="T33" fmla="*/ 1168 h 1243"/>
                <a:gd name="T34" fmla="*/ 272 w 413"/>
                <a:gd name="T35" fmla="*/ 575 h 1243"/>
                <a:gd name="T36" fmla="*/ 295 w 413"/>
                <a:gd name="T37" fmla="*/ 570 h 1243"/>
                <a:gd name="T38" fmla="*/ 271 w 413"/>
                <a:gd name="T39" fmla="*/ 354 h 1243"/>
                <a:gd name="T40" fmla="*/ 295 w 413"/>
                <a:gd name="T41" fmla="*/ 149 h 1243"/>
                <a:gd name="T42" fmla="*/ 295 w 413"/>
                <a:gd name="T43" fmla="*/ 48 h 1243"/>
                <a:gd name="T44" fmla="*/ 295 w 413"/>
                <a:gd name="T45" fmla="*/ 29 h 1243"/>
                <a:gd name="T46" fmla="*/ 200 w 413"/>
                <a:gd name="T47" fmla="*/ 0 h 1243"/>
                <a:gd name="T48" fmla="*/ 107 w 413"/>
                <a:gd name="T49" fmla="*/ 0 h 1243"/>
                <a:gd name="T50" fmla="*/ 11 w 413"/>
                <a:gd name="T51" fmla="*/ 29 h 1243"/>
                <a:gd name="T52" fmla="*/ 0 w 413"/>
                <a:gd name="T53" fmla="*/ 121 h 1243"/>
                <a:gd name="T54" fmla="*/ 22 w 413"/>
                <a:gd name="T55" fmla="*/ 349 h 1243"/>
                <a:gd name="T56" fmla="*/ 11 w 413"/>
                <a:gd name="T57" fmla="*/ 570 h 1243"/>
                <a:gd name="T58" fmla="*/ 11 w 413"/>
                <a:gd name="T59" fmla="*/ 570 h 1243"/>
                <a:gd name="T60" fmla="*/ 31 w 413"/>
                <a:gd name="T61" fmla="*/ 570 h 1243"/>
                <a:gd name="T62" fmla="*/ 11 w 413"/>
                <a:gd name="T63" fmla="*/ 1149 h 1243"/>
                <a:gd name="T64" fmla="*/ 10 w 413"/>
                <a:gd name="T65" fmla="*/ 1149 h 1243"/>
                <a:gd name="T66" fmla="*/ 104 w 413"/>
                <a:gd name="T67" fmla="*/ 1168 h 1243"/>
                <a:gd name="T68" fmla="*/ 140 w 413"/>
                <a:gd name="T69" fmla="*/ 609 h 1243"/>
                <a:gd name="T70" fmla="*/ 154 w 413"/>
                <a:gd name="T71" fmla="*/ 609 h 1243"/>
                <a:gd name="T72" fmla="*/ 201 w 413"/>
                <a:gd name="T73" fmla="*/ 1149 h 1243"/>
                <a:gd name="T74" fmla="*/ 200 w 413"/>
                <a:gd name="T75" fmla="*/ 1149 h 1243"/>
                <a:gd name="T76" fmla="*/ 201 w 413"/>
                <a:gd name="T77" fmla="*/ 1150 h 1243"/>
                <a:gd name="T78" fmla="*/ 201 w 413"/>
                <a:gd name="T79" fmla="*/ 1189 h 1243"/>
                <a:gd name="T80" fmla="*/ 104 w 413"/>
                <a:gd name="T81" fmla="*/ 1168 h 1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13" h="1243">
                  <a:moveTo>
                    <a:pt x="10" y="1149"/>
                  </a:moveTo>
                  <a:lnTo>
                    <a:pt x="11" y="1150"/>
                  </a:lnTo>
                  <a:lnTo>
                    <a:pt x="11" y="1193"/>
                  </a:lnTo>
                  <a:lnTo>
                    <a:pt x="11" y="1243"/>
                  </a:lnTo>
                  <a:lnTo>
                    <a:pt x="53" y="1243"/>
                  </a:lnTo>
                  <a:lnTo>
                    <a:pt x="53" y="1228"/>
                  </a:lnTo>
                  <a:lnTo>
                    <a:pt x="84" y="1228"/>
                  </a:lnTo>
                  <a:lnTo>
                    <a:pt x="98" y="1243"/>
                  </a:lnTo>
                  <a:lnTo>
                    <a:pt x="201" y="1243"/>
                  </a:lnTo>
                  <a:lnTo>
                    <a:pt x="223" y="1243"/>
                  </a:lnTo>
                  <a:lnTo>
                    <a:pt x="245" y="1243"/>
                  </a:lnTo>
                  <a:lnTo>
                    <a:pt x="245" y="1228"/>
                  </a:lnTo>
                  <a:lnTo>
                    <a:pt x="274" y="1228"/>
                  </a:lnTo>
                  <a:lnTo>
                    <a:pt x="289" y="1243"/>
                  </a:lnTo>
                  <a:lnTo>
                    <a:pt x="413" y="1243"/>
                  </a:lnTo>
                  <a:lnTo>
                    <a:pt x="413" y="1193"/>
                  </a:lnTo>
                  <a:lnTo>
                    <a:pt x="295" y="1168"/>
                  </a:lnTo>
                  <a:lnTo>
                    <a:pt x="272" y="575"/>
                  </a:lnTo>
                  <a:lnTo>
                    <a:pt x="295" y="570"/>
                  </a:lnTo>
                  <a:lnTo>
                    <a:pt x="271" y="354"/>
                  </a:lnTo>
                  <a:lnTo>
                    <a:pt x="295" y="149"/>
                  </a:lnTo>
                  <a:lnTo>
                    <a:pt x="295" y="48"/>
                  </a:lnTo>
                  <a:lnTo>
                    <a:pt x="295" y="29"/>
                  </a:lnTo>
                  <a:lnTo>
                    <a:pt x="200" y="0"/>
                  </a:lnTo>
                  <a:lnTo>
                    <a:pt x="107" y="0"/>
                  </a:lnTo>
                  <a:lnTo>
                    <a:pt x="11" y="29"/>
                  </a:lnTo>
                  <a:lnTo>
                    <a:pt x="0" y="121"/>
                  </a:lnTo>
                  <a:lnTo>
                    <a:pt x="22" y="349"/>
                  </a:lnTo>
                  <a:lnTo>
                    <a:pt x="11" y="570"/>
                  </a:lnTo>
                  <a:lnTo>
                    <a:pt x="11" y="570"/>
                  </a:lnTo>
                  <a:lnTo>
                    <a:pt x="31" y="570"/>
                  </a:lnTo>
                  <a:lnTo>
                    <a:pt x="11" y="1149"/>
                  </a:lnTo>
                  <a:lnTo>
                    <a:pt x="10" y="1149"/>
                  </a:lnTo>
                  <a:close/>
                  <a:moveTo>
                    <a:pt x="104" y="1168"/>
                  </a:moveTo>
                  <a:lnTo>
                    <a:pt x="140" y="609"/>
                  </a:lnTo>
                  <a:lnTo>
                    <a:pt x="154" y="609"/>
                  </a:lnTo>
                  <a:lnTo>
                    <a:pt x="201" y="1149"/>
                  </a:lnTo>
                  <a:lnTo>
                    <a:pt x="200" y="1149"/>
                  </a:lnTo>
                  <a:lnTo>
                    <a:pt x="201" y="1150"/>
                  </a:lnTo>
                  <a:lnTo>
                    <a:pt x="201" y="1189"/>
                  </a:lnTo>
                  <a:lnTo>
                    <a:pt x="104" y="1168"/>
                  </a:lnTo>
                  <a:close/>
                </a:path>
              </a:pathLst>
            </a:custGeom>
            <a:solidFill>
              <a:srgbClr val="4668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49"/>
            <p:cNvSpPr>
              <a:spLocks noEditPoints="1"/>
            </p:cNvSpPr>
            <p:nvPr/>
          </p:nvSpPr>
          <p:spPr bwMode="auto">
            <a:xfrm>
              <a:off x="8358188" y="3351213"/>
              <a:ext cx="639763" cy="1125537"/>
            </a:xfrm>
            <a:custGeom>
              <a:avLst/>
              <a:gdLst>
                <a:gd name="T0" fmla="*/ 0 w 403"/>
                <a:gd name="T1" fmla="*/ 615 h 709"/>
                <a:gd name="T2" fmla="*/ 1 w 403"/>
                <a:gd name="T3" fmla="*/ 616 h 709"/>
                <a:gd name="T4" fmla="*/ 1 w 403"/>
                <a:gd name="T5" fmla="*/ 659 h 709"/>
                <a:gd name="T6" fmla="*/ 1 w 403"/>
                <a:gd name="T7" fmla="*/ 709 h 709"/>
                <a:gd name="T8" fmla="*/ 43 w 403"/>
                <a:gd name="T9" fmla="*/ 709 h 709"/>
                <a:gd name="T10" fmla="*/ 43 w 403"/>
                <a:gd name="T11" fmla="*/ 694 h 709"/>
                <a:gd name="T12" fmla="*/ 74 w 403"/>
                <a:gd name="T13" fmla="*/ 694 h 709"/>
                <a:gd name="T14" fmla="*/ 88 w 403"/>
                <a:gd name="T15" fmla="*/ 709 h 709"/>
                <a:gd name="T16" fmla="*/ 191 w 403"/>
                <a:gd name="T17" fmla="*/ 709 h 709"/>
                <a:gd name="T18" fmla="*/ 213 w 403"/>
                <a:gd name="T19" fmla="*/ 709 h 709"/>
                <a:gd name="T20" fmla="*/ 235 w 403"/>
                <a:gd name="T21" fmla="*/ 709 h 709"/>
                <a:gd name="T22" fmla="*/ 235 w 403"/>
                <a:gd name="T23" fmla="*/ 694 h 709"/>
                <a:gd name="T24" fmla="*/ 264 w 403"/>
                <a:gd name="T25" fmla="*/ 694 h 709"/>
                <a:gd name="T26" fmla="*/ 279 w 403"/>
                <a:gd name="T27" fmla="*/ 709 h 709"/>
                <a:gd name="T28" fmla="*/ 403 w 403"/>
                <a:gd name="T29" fmla="*/ 709 h 709"/>
                <a:gd name="T30" fmla="*/ 403 w 403"/>
                <a:gd name="T31" fmla="*/ 659 h 709"/>
                <a:gd name="T32" fmla="*/ 285 w 403"/>
                <a:gd name="T33" fmla="*/ 634 h 709"/>
                <a:gd name="T34" fmla="*/ 262 w 403"/>
                <a:gd name="T35" fmla="*/ 41 h 709"/>
                <a:gd name="T36" fmla="*/ 155 w 403"/>
                <a:gd name="T37" fmla="*/ 37 h 709"/>
                <a:gd name="T38" fmla="*/ 136 w 403"/>
                <a:gd name="T39" fmla="*/ 0 h 709"/>
                <a:gd name="T40" fmla="*/ 118 w 403"/>
                <a:gd name="T41" fmla="*/ 31 h 709"/>
                <a:gd name="T42" fmla="*/ 21 w 403"/>
                <a:gd name="T43" fmla="*/ 36 h 709"/>
                <a:gd name="T44" fmla="*/ 1 w 403"/>
                <a:gd name="T45" fmla="*/ 615 h 709"/>
                <a:gd name="T46" fmla="*/ 0 w 403"/>
                <a:gd name="T47" fmla="*/ 615 h 709"/>
                <a:gd name="T48" fmla="*/ 94 w 403"/>
                <a:gd name="T49" fmla="*/ 634 h 709"/>
                <a:gd name="T50" fmla="*/ 130 w 403"/>
                <a:gd name="T51" fmla="*/ 75 h 709"/>
                <a:gd name="T52" fmla="*/ 144 w 403"/>
                <a:gd name="T53" fmla="*/ 75 h 709"/>
                <a:gd name="T54" fmla="*/ 191 w 403"/>
                <a:gd name="T55" fmla="*/ 615 h 709"/>
                <a:gd name="T56" fmla="*/ 190 w 403"/>
                <a:gd name="T57" fmla="*/ 615 h 709"/>
                <a:gd name="T58" fmla="*/ 191 w 403"/>
                <a:gd name="T59" fmla="*/ 616 h 709"/>
                <a:gd name="T60" fmla="*/ 191 w 403"/>
                <a:gd name="T61" fmla="*/ 655 h 709"/>
                <a:gd name="T62" fmla="*/ 94 w 403"/>
                <a:gd name="T63" fmla="*/ 634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03" h="709">
                  <a:moveTo>
                    <a:pt x="0" y="615"/>
                  </a:moveTo>
                  <a:lnTo>
                    <a:pt x="1" y="616"/>
                  </a:lnTo>
                  <a:lnTo>
                    <a:pt x="1" y="659"/>
                  </a:lnTo>
                  <a:lnTo>
                    <a:pt x="1" y="709"/>
                  </a:lnTo>
                  <a:lnTo>
                    <a:pt x="43" y="709"/>
                  </a:lnTo>
                  <a:lnTo>
                    <a:pt x="43" y="694"/>
                  </a:lnTo>
                  <a:lnTo>
                    <a:pt x="74" y="694"/>
                  </a:lnTo>
                  <a:lnTo>
                    <a:pt x="88" y="709"/>
                  </a:lnTo>
                  <a:lnTo>
                    <a:pt x="191" y="709"/>
                  </a:lnTo>
                  <a:lnTo>
                    <a:pt x="213" y="709"/>
                  </a:lnTo>
                  <a:lnTo>
                    <a:pt x="235" y="709"/>
                  </a:lnTo>
                  <a:lnTo>
                    <a:pt x="235" y="694"/>
                  </a:lnTo>
                  <a:lnTo>
                    <a:pt x="264" y="694"/>
                  </a:lnTo>
                  <a:lnTo>
                    <a:pt x="279" y="709"/>
                  </a:lnTo>
                  <a:lnTo>
                    <a:pt x="403" y="709"/>
                  </a:lnTo>
                  <a:lnTo>
                    <a:pt x="403" y="659"/>
                  </a:lnTo>
                  <a:lnTo>
                    <a:pt x="285" y="634"/>
                  </a:lnTo>
                  <a:lnTo>
                    <a:pt x="262" y="41"/>
                  </a:lnTo>
                  <a:lnTo>
                    <a:pt x="155" y="37"/>
                  </a:lnTo>
                  <a:lnTo>
                    <a:pt x="136" y="0"/>
                  </a:lnTo>
                  <a:lnTo>
                    <a:pt x="118" y="31"/>
                  </a:lnTo>
                  <a:lnTo>
                    <a:pt x="21" y="36"/>
                  </a:lnTo>
                  <a:lnTo>
                    <a:pt x="1" y="615"/>
                  </a:lnTo>
                  <a:lnTo>
                    <a:pt x="0" y="615"/>
                  </a:lnTo>
                  <a:close/>
                  <a:moveTo>
                    <a:pt x="94" y="634"/>
                  </a:moveTo>
                  <a:lnTo>
                    <a:pt x="130" y="75"/>
                  </a:lnTo>
                  <a:lnTo>
                    <a:pt x="144" y="75"/>
                  </a:lnTo>
                  <a:lnTo>
                    <a:pt x="191" y="615"/>
                  </a:lnTo>
                  <a:lnTo>
                    <a:pt x="190" y="615"/>
                  </a:lnTo>
                  <a:lnTo>
                    <a:pt x="191" y="616"/>
                  </a:lnTo>
                  <a:lnTo>
                    <a:pt x="191" y="655"/>
                  </a:lnTo>
                  <a:lnTo>
                    <a:pt x="94" y="634"/>
                  </a:lnTo>
                  <a:close/>
                </a:path>
              </a:pathLst>
            </a:custGeom>
            <a:solidFill>
              <a:srgbClr val="0018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50"/>
            <p:cNvSpPr>
              <a:spLocks/>
            </p:cNvSpPr>
            <p:nvPr/>
          </p:nvSpPr>
          <p:spPr bwMode="auto">
            <a:xfrm>
              <a:off x="9888538" y="2492375"/>
              <a:ext cx="234950" cy="498475"/>
            </a:xfrm>
            <a:custGeom>
              <a:avLst/>
              <a:gdLst>
                <a:gd name="T0" fmla="*/ 132 w 148"/>
                <a:gd name="T1" fmla="*/ 0 h 314"/>
                <a:gd name="T2" fmla="*/ 108 w 148"/>
                <a:gd name="T3" fmla="*/ 0 h 314"/>
                <a:gd name="T4" fmla="*/ 74 w 148"/>
                <a:gd name="T5" fmla="*/ 134 h 314"/>
                <a:gd name="T6" fmla="*/ 34 w 148"/>
                <a:gd name="T7" fmla="*/ 0 h 314"/>
                <a:gd name="T8" fmla="*/ 16 w 148"/>
                <a:gd name="T9" fmla="*/ 0 h 314"/>
                <a:gd name="T10" fmla="*/ 0 w 148"/>
                <a:gd name="T11" fmla="*/ 57 h 314"/>
                <a:gd name="T12" fmla="*/ 12 w 148"/>
                <a:gd name="T13" fmla="*/ 69 h 314"/>
                <a:gd name="T14" fmla="*/ 0 w 148"/>
                <a:gd name="T15" fmla="*/ 81 h 314"/>
                <a:gd name="T16" fmla="*/ 74 w 148"/>
                <a:gd name="T17" fmla="*/ 314 h 314"/>
                <a:gd name="T18" fmla="*/ 148 w 148"/>
                <a:gd name="T19" fmla="*/ 81 h 314"/>
                <a:gd name="T20" fmla="*/ 136 w 148"/>
                <a:gd name="T21" fmla="*/ 69 h 314"/>
                <a:gd name="T22" fmla="*/ 148 w 148"/>
                <a:gd name="T23" fmla="*/ 57 h 314"/>
                <a:gd name="T24" fmla="*/ 132 w 148"/>
                <a:gd name="T25" fmla="*/ 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8" h="314">
                  <a:moveTo>
                    <a:pt x="132" y="0"/>
                  </a:moveTo>
                  <a:lnTo>
                    <a:pt x="108" y="0"/>
                  </a:lnTo>
                  <a:lnTo>
                    <a:pt x="74" y="134"/>
                  </a:lnTo>
                  <a:lnTo>
                    <a:pt x="34" y="0"/>
                  </a:lnTo>
                  <a:lnTo>
                    <a:pt x="16" y="0"/>
                  </a:lnTo>
                  <a:lnTo>
                    <a:pt x="0" y="57"/>
                  </a:lnTo>
                  <a:lnTo>
                    <a:pt x="12" y="69"/>
                  </a:lnTo>
                  <a:lnTo>
                    <a:pt x="0" y="81"/>
                  </a:lnTo>
                  <a:lnTo>
                    <a:pt x="74" y="314"/>
                  </a:lnTo>
                  <a:lnTo>
                    <a:pt x="148" y="81"/>
                  </a:lnTo>
                  <a:lnTo>
                    <a:pt x="136" y="69"/>
                  </a:lnTo>
                  <a:lnTo>
                    <a:pt x="148" y="57"/>
                  </a:lnTo>
                  <a:lnTo>
                    <a:pt x="132" y="0"/>
                  </a:ln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51"/>
            <p:cNvSpPr>
              <a:spLocks/>
            </p:cNvSpPr>
            <p:nvPr/>
          </p:nvSpPr>
          <p:spPr bwMode="auto">
            <a:xfrm>
              <a:off x="8466138" y="2492375"/>
              <a:ext cx="236538" cy="561975"/>
            </a:xfrm>
            <a:custGeom>
              <a:avLst/>
              <a:gdLst>
                <a:gd name="T0" fmla="*/ 132 w 149"/>
                <a:gd name="T1" fmla="*/ 0 h 354"/>
                <a:gd name="T2" fmla="*/ 17 w 149"/>
                <a:gd name="T3" fmla="*/ 0 h 354"/>
                <a:gd name="T4" fmla="*/ 0 w 149"/>
                <a:gd name="T5" fmla="*/ 57 h 354"/>
                <a:gd name="T6" fmla="*/ 12 w 149"/>
                <a:gd name="T7" fmla="*/ 69 h 354"/>
                <a:gd name="T8" fmla="*/ 0 w 149"/>
                <a:gd name="T9" fmla="*/ 81 h 354"/>
                <a:gd name="T10" fmla="*/ 75 w 149"/>
                <a:gd name="T11" fmla="*/ 354 h 354"/>
                <a:gd name="T12" fmla="*/ 149 w 149"/>
                <a:gd name="T13" fmla="*/ 81 h 354"/>
                <a:gd name="T14" fmla="*/ 137 w 149"/>
                <a:gd name="T15" fmla="*/ 69 h 354"/>
                <a:gd name="T16" fmla="*/ 149 w 149"/>
                <a:gd name="T17" fmla="*/ 57 h 354"/>
                <a:gd name="T18" fmla="*/ 132 w 149"/>
                <a:gd name="T19"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354">
                  <a:moveTo>
                    <a:pt x="132" y="0"/>
                  </a:moveTo>
                  <a:lnTo>
                    <a:pt x="17" y="0"/>
                  </a:lnTo>
                  <a:lnTo>
                    <a:pt x="0" y="57"/>
                  </a:lnTo>
                  <a:lnTo>
                    <a:pt x="12" y="69"/>
                  </a:lnTo>
                  <a:lnTo>
                    <a:pt x="0" y="81"/>
                  </a:lnTo>
                  <a:lnTo>
                    <a:pt x="75" y="354"/>
                  </a:lnTo>
                  <a:lnTo>
                    <a:pt x="149" y="81"/>
                  </a:lnTo>
                  <a:lnTo>
                    <a:pt x="137" y="69"/>
                  </a:lnTo>
                  <a:lnTo>
                    <a:pt x="149" y="57"/>
                  </a:lnTo>
                  <a:lnTo>
                    <a:pt x="132" y="0"/>
                  </a:lnTo>
                  <a:close/>
                </a:path>
              </a:pathLst>
            </a:custGeom>
            <a:solidFill>
              <a:srgbClr val="0018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52"/>
            <p:cNvSpPr>
              <a:spLocks/>
            </p:cNvSpPr>
            <p:nvPr/>
          </p:nvSpPr>
          <p:spPr bwMode="auto">
            <a:xfrm>
              <a:off x="9931400" y="2463800"/>
              <a:ext cx="174625" cy="387350"/>
            </a:xfrm>
            <a:custGeom>
              <a:avLst/>
              <a:gdLst>
                <a:gd name="T0" fmla="*/ 68 w 110"/>
                <a:gd name="T1" fmla="*/ 25 h 244"/>
                <a:gd name="T2" fmla="*/ 47 w 110"/>
                <a:gd name="T3" fmla="*/ 81 h 244"/>
                <a:gd name="T4" fmla="*/ 21 w 110"/>
                <a:gd name="T5" fmla="*/ 25 h 244"/>
                <a:gd name="T6" fmla="*/ 0 w 110"/>
                <a:gd name="T7" fmla="*/ 8 h 244"/>
                <a:gd name="T8" fmla="*/ 0 w 110"/>
                <a:gd name="T9" fmla="*/ 53 h 244"/>
                <a:gd name="T10" fmla="*/ 47 w 110"/>
                <a:gd name="T11" fmla="*/ 244 h 244"/>
                <a:gd name="T12" fmla="*/ 95 w 110"/>
                <a:gd name="T13" fmla="*/ 53 h 244"/>
                <a:gd name="T14" fmla="*/ 110 w 110"/>
                <a:gd name="T15" fmla="*/ 0 h 244"/>
                <a:gd name="T16" fmla="*/ 68 w 110"/>
                <a:gd name="T17" fmla="*/ 25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0" h="244">
                  <a:moveTo>
                    <a:pt x="68" y="25"/>
                  </a:moveTo>
                  <a:lnTo>
                    <a:pt x="47" y="81"/>
                  </a:lnTo>
                  <a:lnTo>
                    <a:pt x="21" y="25"/>
                  </a:lnTo>
                  <a:lnTo>
                    <a:pt x="0" y="8"/>
                  </a:lnTo>
                  <a:lnTo>
                    <a:pt x="0" y="53"/>
                  </a:lnTo>
                  <a:lnTo>
                    <a:pt x="47" y="244"/>
                  </a:lnTo>
                  <a:lnTo>
                    <a:pt x="95" y="53"/>
                  </a:lnTo>
                  <a:lnTo>
                    <a:pt x="110" y="0"/>
                  </a:lnTo>
                  <a:lnTo>
                    <a:pt x="68" y="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3"/>
            <p:cNvSpPr>
              <a:spLocks/>
            </p:cNvSpPr>
            <p:nvPr/>
          </p:nvSpPr>
          <p:spPr bwMode="auto">
            <a:xfrm>
              <a:off x="10147300" y="2532063"/>
              <a:ext cx="288925" cy="649287"/>
            </a:xfrm>
            <a:custGeom>
              <a:avLst/>
              <a:gdLst>
                <a:gd name="T0" fmla="*/ 111 w 187"/>
                <a:gd name="T1" fmla="*/ 421 h 421"/>
                <a:gd name="T2" fmla="*/ 48 w 187"/>
                <a:gd name="T3" fmla="*/ 360 h 421"/>
                <a:gd name="T4" fmla="*/ 98 w 187"/>
                <a:gd name="T5" fmla="*/ 238 h 421"/>
                <a:gd name="T6" fmla="*/ 0 w 187"/>
                <a:gd name="T7" fmla="*/ 78 h 421"/>
                <a:gd name="T8" fmla="*/ 14 w 187"/>
                <a:gd name="T9" fmla="*/ 0 h 421"/>
                <a:gd name="T10" fmla="*/ 49 w 187"/>
                <a:gd name="T11" fmla="*/ 4 h 421"/>
                <a:gd name="T12" fmla="*/ 186 w 187"/>
                <a:gd name="T13" fmla="*/ 239 h 421"/>
                <a:gd name="T14" fmla="*/ 111 w 187"/>
                <a:gd name="T15" fmla="*/ 421 h 4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7" h="421">
                  <a:moveTo>
                    <a:pt x="111" y="421"/>
                  </a:moveTo>
                  <a:cubicBezTo>
                    <a:pt x="48" y="360"/>
                    <a:pt x="48" y="360"/>
                    <a:pt x="48" y="360"/>
                  </a:cubicBezTo>
                  <a:cubicBezTo>
                    <a:pt x="80" y="327"/>
                    <a:pt x="97" y="284"/>
                    <a:pt x="98" y="238"/>
                  </a:cubicBezTo>
                  <a:cubicBezTo>
                    <a:pt x="98" y="170"/>
                    <a:pt x="61" y="108"/>
                    <a:pt x="0" y="78"/>
                  </a:cubicBezTo>
                  <a:cubicBezTo>
                    <a:pt x="14" y="0"/>
                    <a:pt x="14" y="0"/>
                    <a:pt x="14" y="0"/>
                  </a:cubicBezTo>
                  <a:cubicBezTo>
                    <a:pt x="17" y="2"/>
                    <a:pt x="46" y="3"/>
                    <a:pt x="49" y="4"/>
                  </a:cubicBezTo>
                  <a:cubicBezTo>
                    <a:pt x="134" y="52"/>
                    <a:pt x="187" y="140"/>
                    <a:pt x="186" y="239"/>
                  </a:cubicBezTo>
                  <a:cubicBezTo>
                    <a:pt x="185" y="307"/>
                    <a:pt x="159" y="372"/>
                    <a:pt x="111" y="421"/>
                  </a:cubicBez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54"/>
            <p:cNvSpPr>
              <a:spLocks/>
            </p:cNvSpPr>
            <p:nvPr/>
          </p:nvSpPr>
          <p:spPr bwMode="auto">
            <a:xfrm>
              <a:off x="10056813" y="3179763"/>
              <a:ext cx="158750" cy="96837"/>
            </a:xfrm>
            <a:custGeom>
              <a:avLst/>
              <a:gdLst>
                <a:gd name="T0" fmla="*/ 100 w 100"/>
                <a:gd name="T1" fmla="*/ 61 h 61"/>
                <a:gd name="T2" fmla="*/ 0 w 100"/>
                <a:gd name="T3" fmla="*/ 27 h 61"/>
                <a:gd name="T4" fmla="*/ 0 w 100"/>
                <a:gd name="T5" fmla="*/ 0 h 61"/>
                <a:gd name="T6" fmla="*/ 100 w 100"/>
                <a:gd name="T7" fmla="*/ 33 h 61"/>
                <a:gd name="T8" fmla="*/ 100 w 100"/>
                <a:gd name="T9" fmla="*/ 61 h 61"/>
              </a:gdLst>
              <a:ahLst/>
              <a:cxnLst>
                <a:cxn ang="0">
                  <a:pos x="T0" y="T1"/>
                </a:cxn>
                <a:cxn ang="0">
                  <a:pos x="T2" y="T3"/>
                </a:cxn>
                <a:cxn ang="0">
                  <a:pos x="T4" y="T5"/>
                </a:cxn>
                <a:cxn ang="0">
                  <a:pos x="T6" y="T7"/>
                </a:cxn>
                <a:cxn ang="0">
                  <a:pos x="T8" y="T9"/>
                </a:cxn>
              </a:cxnLst>
              <a:rect l="0" t="0" r="r" b="b"/>
              <a:pathLst>
                <a:path w="100" h="61">
                  <a:moveTo>
                    <a:pt x="100" y="61"/>
                  </a:moveTo>
                  <a:lnTo>
                    <a:pt x="0" y="27"/>
                  </a:lnTo>
                  <a:lnTo>
                    <a:pt x="0" y="0"/>
                  </a:lnTo>
                  <a:lnTo>
                    <a:pt x="100" y="33"/>
                  </a:lnTo>
                  <a:lnTo>
                    <a:pt x="100" y="61"/>
                  </a:ln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55"/>
            <p:cNvSpPr>
              <a:spLocks/>
            </p:cNvSpPr>
            <p:nvPr/>
          </p:nvSpPr>
          <p:spPr bwMode="auto">
            <a:xfrm>
              <a:off x="9813925" y="3176588"/>
              <a:ext cx="158750" cy="96837"/>
            </a:xfrm>
            <a:custGeom>
              <a:avLst/>
              <a:gdLst>
                <a:gd name="T0" fmla="*/ 0 w 100"/>
                <a:gd name="T1" fmla="*/ 61 h 61"/>
                <a:gd name="T2" fmla="*/ 100 w 100"/>
                <a:gd name="T3" fmla="*/ 28 h 61"/>
                <a:gd name="T4" fmla="*/ 100 w 100"/>
                <a:gd name="T5" fmla="*/ 0 h 61"/>
                <a:gd name="T6" fmla="*/ 0 w 100"/>
                <a:gd name="T7" fmla="*/ 33 h 61"/>
                <a:gd name="T8" fmla="*/ 0 w 100"/>
                <a:gd name="T9" fmla="*/ 61 h 61"/>
              </a:gdLst>
              <a:ahLst/>
              <a:cxnLst>
                <a:cxn ang="0">
                  <a:pos x="T0" y="T1"/>
                </a:cxn>
                <a:cxn ang="0">
                  <a:pos x="T2" y="T3"/>
                </a:cxn>
                <a:cxn ang="0">
                  <a:pos x="T4" y="T5"/>
                </a:cxn>
                <a:cxn ang="0">
                  <a:pos x="T6" y="T7"/>
                </a:cxn>
                <a:cxn ang="0">
                  <a:pos x="T8" y="T9"/>
                </a:cxn>
              </a:cxnLst>
              <a:rect l="0" t="0" r="r" b="b"/>
              <a:pathLst>
                <a:path w="100" h="61">
                  <a:moveTo>
                    <a:pt x="0" y="61"/>
                  </a:moveTo>
                  <a:lnTo>
                    <a:pt x="100" y="28"/>
                  </a:lnTo>
                  <a:lnTo>
                    <a:pt x="100" y="0"/>
                  </a:lnTo>
                  <a:lnTo>
                    <a:pt x="0" y="33"/>
                  </a:lnTo>
                  <a:lnTo>
                    <a:pt x="0" y="61"/>
                  </a:ln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60" name="Oval 56"/>
            <p:cNvSpPr>
              <a:spLocks noChangeArrowheads="1"/>
            </p:cNvSpPr>
            <p:nvPr/>
          </p:nvSpPr>
          <p:spPr bwMode="auto">
            <a:xfrm>
              <a:off x="9990138" y="3092450"/>
              <a:ext cx="31750" cy="30162"/>
            </a:xfrm>
            <a:prstGeom prst="ellipse">
              <a:avLst/>
            </a:prstGeom>
            <a:solidFill>
              <a:srgbClr val="44235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7"/>
            <p:cNvSpPr>
              <a:spLocks/>
            </p:cNvSpPr>
            <p:nvPr/>
          </p:nvSpPr>
          <p:spPr bwMode="auto">
            <a:xfrm>
              <a:off x="8694738" y="2686050"/>
              <a:ext cx="65088" cy="46037"/>
            </a:xfrm>
            <a:custGeom>
              <a:avLst/>
              <a:gdLst>
                <a:gd name="T0" fmla="*/ 0 w 41"/>
                <a:gd name="T1" fmla="*/ 29 h 29"/>
                <a:gd name="T2" fmla="*/ 8 w 41"/>
                <a:gd name="T3" fmla="*/ 8 h 29"/>
                <a:gd name="T4" fmla="*/ 21 w 41"/>
                <a:gd name="T5" fmla="*/ 11 h 29"/>
                <a:gd name="T6" fmla="*/ 31 w 41"/>
                <a:gd name="T7" fmla="*/ 0 h 29"/>
                <a:gd name="T8" fmla="*/ 41 w 41"/>
                <a:gd name="T9" fmla="*/ 11 h 29"/>
                <a:gd name="T10" fmla="*/ 20 w 41"/>
                <a:gd name="T11" fmla="*/ 21 h 29"/>
                <a:gd name="T12" fmla="*/ 0 w 41"/>
                <a:gd name="T13" fmla="*/ 29 h 29"/>
              </a:gdLst>
              <a:ahLst/>
              <a:cxnLst>
                <a:cxn ang="0">
                  <a:pos x="T0" y="T1"/>
                </a:cxn>
                <a:cxn ang="0">
                  <a:pos x="T2" y="T3"/>
                </a:cxn>
                <a:cxn ang="0">
                  <a:pos x="T4" y="T5"/>
                </a:cxn>
                <a:cxn ang="0">
                  <a:pos x="T6" y="T7"/>
                </a:cxn>
                <a:cxn ang="0">
                  <a:pos x="T8" y="T9"/>
                </a:cxn>
                <a:cxn ang="0">
                  <a:pos x="T10" y="T11"/>
                </a:cxn>
                <a:cxn ang="0">
                  <a:pos x="T12" y="T13"/>
                </a:cxn>
              </a:cxnLst>
              <a:rect l="0" t="0" r="r" b="b"/>
              <a:pathLst>
                <a:path w="41" h="29">
                  <a:moveTo>
                    <a:pt x="0" y="29"/>
                  </a:moveTo>
                  <a:lnTo>
                    <a:pt x="8" y="8"/>
                  </a:lnTo>
                  <a:lnTo>
                    <a:pt x="21" y="11"/>
                  </a:lnTo>
                  <a:lnTo>
                    <a:pt x="31" y="0"/>
                  </a:lnTo>
                  <a:lnTo>
                    <a:pt x="41" y="11"/>
                  </a:lnTo>
                  <a:lnTo>
                    <a:pt x="20" y="21"/>
                  </a:lnTo>
                  <a:lnTo>
                    <a:pt x="0"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58"/>
            <p:cNvSpPr>
              <a:spLocks/>
            </p:cNvSpPr>
            <p:nvPr/>
          </p:nvSpPr>
          <p:spPr bwMode="auto">
            <a:xfrm>
              <a:off x="8626475" y="3165475"/>
              <a:ext cx="158750" cy="95250"/>
            </a:xfrm>
            <a:custGeom>
              <a:avLst/>
              <a:gdLst>
                <a:gd name="T0" fmla="*/ 100 w 100"/>
                <a:gd name="T1" fmla="*/ 60 h 60"/>
                <a:gd name="T2" fmla="*/ 0 w 100"/>
                <a:gd name="T3" fmla="*/ 27 h 60"/>
                <a:gd name="T4" fmla="*/ 0 w 100"/>
                <a:gd name="T5" fmla="*/ 0 h 60"/>
                <a:gd name="T6" fmla="*/ 100 w 100"/>
                <a:gd name="T7" fmla="*/ 33 h 60"/>
                <a:gd name="T8" fmla="*/ 100 w 100"/>
                <a:gd name="T9" fmla="*/ 60 h 60"/>
              </a:gdLst>
              <a:ahLst/>
              <a:cxnLst>
                <a:cxn ang="0">
                  <a:pos x="T0" y="T1"/>
                </a:cxn>
                <a:cxn ang="0">
                  <a:pos x="T2" y="T3"/>
                </a:cxn>
                <a:cxn ang="0">
                  <a:pos x="T4" y="T5"/>
                </a:cxn>
                <a:cxn ang="0">
                  <a:pos x="T6" y="T7"/>
                </a:cxn>
                <a:cxn ang="0">
                  <a:pos x="T8" y="T9"/>
                </a:cxn>
              </a:cxnLst>
              <a:rect l="0" t="0" r="r" b="b"/>
              <a:pathLst>
                <a:path w="100" h="60">
                  <a:moveTo>
                    <a:pt x="100" y="60"/>
                  </a:moveTo>
                  <a:lnTo>
                    <a:pt x="0" y="27"/>
                  </a:lnTo>
                  <a:lnTo>
                    <a:pt x="0" y="0"/>
                  </a:lnTo>
                  <a:lnTo>
                    <a:pt x="100" y="33"/>
                  </a:lnTo>
                  <a:lnTo>
                    <a:pt x="100" y="60"/>
                  </a:lnTo>
                  <a:close/>
                </a:path>
              </a:pathLst>
            </a:custGeom>
            <a:solidFill>
              <a:srgbClr val="0018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59"/>
            <p:cNvSpPr>
              <a:spLocks/>
            </p:cNvSpPr>
            <p:nvPr/>
          </p:nvSpPr>
          <p:spPr bwMode="auto">
            <a:xfrm>
              <a:off x="8383588" y="3165475"/>
              <a:ext cx="157163" cy="95250"/>
            </a:xfrm>
            <a:custGeom>
              <a:avLst/>
              <a:gdLst>
                <a:gd name="T0" fmla="*/ 0 w 99"/>
                <a:gd name="T1" fmla="*/ 60 h 60"/>
                <a:gd name="T2" fmla="*/ 99 w 99"/>
                <a:gd name="T3" fmla="*/ 27 h 60"/>
                <a:gd name="T4" fmla="*/ 99 w 99"/>
                <a:gd name="T5" fmla="*/ 0 h 60"/>
                <a:gd name="T6" fmla="*/ 0 w 99"/>
                <a:gd name="T7" fmla="*/ 33 h 60"/>
                <a:gd name="T8" fmla="*/ 0 w 99"/>
                <a:gd name="T9" fmla="*/ 60 h 60"/>
              </a:gdLst>
              <a:ahLst/>
              <a:cxnLst>
                <a:cxn ang="0">
                  <a:pos x="T0" y="T1"/>
                </a:cxn>
                <a:cxn ang="0">
                  <a:pos x="T2" y="T3"/>
                </a:cxn>
                <a:cxn ang="0">
                  <a:pos x="T4" y="T5"/>
                </a:cxn>
                <a:cxn ang="0">
                  <a:pos x="T6" y="T7"/>
                </a:cxn>
                <a:cxn ang="0">
                  <a:pos x="T8" y="T9"/>
                </a:cxn>
              </a:cxnLst>
              <a:rect l="0" t="0" r="r" b="b"/>
              <a:pathLst>
                <a:path w="99" h="60">
                  <a:moveTo>
                    <a:pt x="0" y="60"/>
                  </a:moveTo>
                  <a:lnTo>
                    <a:pt x="99" y="27"/>
                  </a:lnTo>
                  <a:lnTo>
                    <a:pt x="99" y="0"/>
                  </a:lnTo>
                  <a:lnTo>
                    <a:pt x="0" y="33"/>
                  </a:lnTo>
                  <a:lnTo>
                    <a:pt x="0" y="60"/>
                  </a:lnTo>
                  <a:close/>
                </a:path>
              </a:pathLst>
            </a:custGeom>
            <a:solidFill>
              <a:srgbClr val="0018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60"/>
            <p:cNvSpPr>
              <a:spLocks/>
            </p:cNvSpPr>
            <p:nvPr/>
          </p:nvSpPr>
          <p:spPr bwMode="auto">
            <a:xfrm>
              <a:off x="8621713" y="2698750"/>
              <a:ext cx="142875" cy="69850"/>
            </a:xfrm>
            <a:custGeom>
              <a:avLst/>
              <a:gdLst>
                <a:gd name="T0" fmla="*/ 0 w 90"/>
                <a:gd name="T1" fmla="*/ 29 h 44"/>
                <a:gd name="T2" fmla="*/ 90 w 90"/>
                <a:gd name="T3" fmla="*/ 0 h 44"/>
                <a:gd name="T4" fmla="*/ 90 w 90"/>
                <a:gd name="T5" fmla="*/ 14 h 44"/>
                <a:gd name="T6" fmla="*/ 0 w 90"/>
                <a:gd name="T7" fmla="*/ 44 h 44"/>
                <a:gd name="T8" fmla="*/ 0 w 90"/>
                <a:gd name="T9" fmla="*/ 29 h 44"/>
              </a:gdLst>
              <a:ahLst/>
              <a:cxnLst>
                <a:cxn ang="0">
                  <a:pos x="T0" y="T1"/>
                </a:cxn>
                <a:cxn ang="0">
                  <a:pos x="T2" y="T3"/>
                </a:cxn>
                <a:cxn ang="0">
                  <a:pos x="T4" y="T5"/>
                </a:cxn>
                <a:cxn ang="0">
                  <a:pos x="T6" y="T7"/>
                </a:cxn>
                <a:cxn ang="0">
                  <a:pos x="T8" y="T9"/>
                </a:cxn>
              </a:cxnLst>
              <a:rect l="0" t="0" r="r" b="b"/>
              <a:pathLst>
                <a:path w="90" h="44">
                  <a:moveTo>
                    <a:pt x="0" y="29"/>
                  </a:moveTo>
                  <a:lnTo>
                    <a:pt x="90" y="0"/>
                  </a:lnTo>
                  <a:lnTo>
                    <a:pt x="90" y="14"/>
                  </a:lnTo>
                  <a:lnTo>
                    <a:pt x="0" y="44"/>
                  </a:lnTo>
                  <a:lnTo>
                    <a:pt x="0" y="29"/>
                  </a:lnTo>
                  <a:close/>
                </a:path>
              </a:pathLst>
            </a:custGeom>
            <a:solidFill>
              <a:srgbClr val="0018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Oval 61"/>
            <p:cNvSpPr>
              <a:spLocks noChangeArrowheads="1"/>
            </p:cNvSpPr>
            <p:nvPr/>
          </p:nvSpPr>
          <p:spPr bwMode="auto">
            <a:xfrm>
              <a:off x="8585200" y="3092450"/>
              <a:ext cx="31750" cy="30162"/>
            </a:xfrm>
            <a:prstGeom prst="ellipse">
              <a:avLst/>
            </a:prstGeom>
            <a:solidFill>
              <a:srgbClr val="0018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62"/>
            <p:cNvSpPr>
              <a:spLocks/>
            </p:cNvSpPr>
            <p:nvPr/>
          </p:nvSpPr>
          <p:spPr bwMode="auto">
            <a:xfrm>
              <a:off x="8702675" y="2538413"/>
              <a:ext cx="339725" cy="554037"/>
            </a:xfrm>
            <a:custGeom>
              <a:avLst/>
              <a:gdLst>
                <a:gd name="T0" fmla="*/ 100 w 221"/>
                <a:gd name="T1" fmla="*/ 359 h 359"/>
                <a:gd name="T2" fmla="*/ 59 w 221"/>
                <a:gd name="T3" fmla="*/ 286 h 359"/>
                <a:gd name="T4" fmla="*/ 130 w 221"/>
                <a:gd name="T5" fmla="*/ 192 h 359"/>
                <a:gd name="T6" fmla="*/ 29 w 221"/>
                <a:gd name="T7" fmla="*/ 95 h 359"/>
                <a:gd name="T8" fmla="*/ 0 w 221"/>
                <a:gd name="T9" fmla="*/ 18 h 359"/>
                <a:gd name="T10" fmla="*/ 107 w 221"/>
                <a:gd name="T11" fmla="*/ 39 h 359"/>
                <a:gd name="T12" fmla="*/ 195 w 221"/>
                <a:gd name="T13" fmla="*/ 129 h 359"/>
                <a:gd name="T14" fmla="*/ 207 w 221"/>
                <a:gd name="T15" fmla="*/ 248 h 359"/>
                <a:gd name="T16" fmla="*/ 100 w 221"/>
                <a:gd name="T17" fmla="*/ 359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1" h="359">
                  <a:moveTo>
                    <a:pt x="100" y="359"/>
                  </a:moveTo>
                  <a:cubicBezTo>
                    <a:pt x="59" y="286"/>
                    <a:pt x="59" y="286"/>
                    <a:pt x="59" y="286"/>
                  </a:cubicBezTo>
                  <a:cubicBezTo>
                    <a:pt x="113" y="256"/>
                    <a:pt x="137" y="225"/>
                    <a:pt x="130" y="192"/>
                  </a:cubicBezTo>
                  <a:cubicBezTo>
                    <a:pt x="119" y="140"/>
                    <a:pt x="48" y="97"/>
                    <a:pt x="29" y="95"/>
                  </a:cubicBezTo>
                  <a:cubicBezTo>
                    <a:pt x="31" y="95"/>
                    <a:pt x="0" y="18"/>
                    <a:pt x="0" y="18"/>
                  </a:cubicBezTo>
                  <a:cubicBezTo>
                    <a:pt x="33" y="0"/>
                    <a:pt x="76" y="20"/>
                    <a:pt x="107" y="39"/>
                  </a:cubicBezTo>
                  <a:cubicBezTo>
                    <a:pt x="144" y="62"/>
                    <a:pt x="176" y="95"/>
                    <a:pt x="195" y="129"/>
                  </a:cubicBezTo>
                  <a:cubicBezTo>
                    <a:pt x="216" y="168"/>
                    <a:pt x="221" y="210"/>
                    <a:pt x="207" y="248"/>
                  </a:cubicBezTo>
                  <a:cubicBezTo>
                    <a:pt x="192" y="291"/>
                    <a:pt x="156" y="328"/>
                    <a:pt x="100" y="359"/>
                  </a:cubicBezTo>
                  <a:close/>
                </a:path>
              </a:pathLst>
            </a:custGeom>
            <a:solidFill>
              <a:srgbClr val="4668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63"/>
            <p:cNvSpPr>
              <a:spLocks/>
            </p:cNvSpPr>
            <p:nvPr/>
          </p:nvSpPr>
          <p:spPr bwMode="auto">
            <a:xfrm>
              <a:off x="8509000" y="2476500"/>
              <a:ext cx="150813" cy="301625"/>
            </a:xfrm>
            <a:custGeom>
              <a:avLst/>
              <a:gdLst>
                <a:gd name="T0" fmla="*/ 39 w 95"/>
                <a:gd name="T1" fmla="*/ 8 h 190"/>
                <a:gd name="T2" fmla="*/ 59 w 95"/>
                <a:gd name="T3" fmla="*/ 8 h 190"/>
                <a:gd name="T4" fmla="*/ 95 w 95"/>
                <a:gd name="T5" fmla="*/ 0 h 190"/>
                <a:gd name="T6" fmla="*/ 95 w 95"/>
                <a:gd name="T7" fmla="*/ 45 h 190"/>
                <a:gd name="T8" fmla="*/ 68 w 95"/>
                <a:gd name="T9" fmla="*/ 183 h 190"/>
                <a:gd name="T10" fmla="*/ 53 w 95"/>
                <a:gd name="T11" fmla="*/ 47 h 190"/>
                <a:gd name="T12" fmla="*/ 64 w 95"/>
                <a:gd name="T13" fmla="*/ 28 h 190"/>
                <a:gd name="T14" fmla="*/ 58 w 95"/>
                <a:gd name="T15" fmla="*/ 19 h 190"/>
                <a:gd name="T16" fmla="*/ 39 w 95"/>
                <a:gd name="T17" fmla="*/ 19 h 190"/>
                <a:gd name="T18" fmla="*/ 33 w 95"/>
                <a:gd name="T19" fmla="*/ 28 h 190"/>
                <a:gd name="T20" fmla="*/ 44 w 95"/>
                <a:gd name="T21" fmla="*/ 46 h 190"/>
                <a:gd name="T22" fmla="*/ 27 w 95"/>
                <a:gd name="T23" fmla="*/ 190 h 190"/>
                <a:gd name="T24" fmla="*/ 0 w 95"/>
                <a:gd name="T25" fmla="*/ 45 h 190"/>
                <a:gd name="T26" fmla="*/ 0 w 95"/>
                <a:gd name="T27" fmla="*/ 0 h 190"/>
                <a:gd name="T28" fmla="*/ 39 w 95"/>
                <a:gd name="T29" fmla="*/ 8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5" h="190">
                  <a:moveTo>
                    <a:pt x="39" y="8"/>
                  </a:moveTo>
                  <a:lnTo>
                    <a:pt x="59" y="8"/>
                  </a:lnTo>
                  <a:lnTo>
                    <a:pt x="95" y="0"/>
                  </a:lnTo>
                  <a:lnTo>
                    <a:pt x="95" y="45"/>
                  </a:lnTo>
                  <a:lnTo>
                    <a:pt x="68" y="183"/>
                  </a:lnTo>
                  <a:lnTo>
                    <a:pt x="53" y="47"/>
                  </a:lnTo>
                  <a:lnTo>
                    <a:pt x="64" y="28"/>
                  </a:lnTo>
                  <a:lnTo>
                    <a:pt x="58" y="19"/>
                  </a:lnTo>
                  <a:lnTo>
                    <a:pt x="39" y="19"/>
                  </a:lnTo>
                  <a:lnTo>
                    <a:pt x="33" y="28"/>
                  </a:lnTo>
                  <a:lnTo>
                    <a:pt x="44" y="46"/>
                  </a:lnTo>
                  <a:lnTo>
                    <a:pt x="27" y="190"/>
                  </a:lnTo>
                  <a:lnTo>
                    <a:pt x="0" y="45"/>
                  </a:lnTo>
                  <a:lnTo>
                    <a:pt x="0" y="0"/>
                  </a:lnTo>
                  <a:lnTo>
                    <a:pt x="39"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64"/>
            <p:cNvSpPr>
              <a:spLocks/>
            </p:cNvSpPr>
            <p:nvPr/>
          </p:nvSpPr>
          <p:spPr bwMode="auto">
            <a:xfrm>
              <a:off x="8418513" y="2566988"/>
              <a:ext cx="642938" cy="412750"/>
            </a:xfrm>
            <a:custGeom>
              <a:avLst/>
              <a:gdLst>
                <a:gd name="T0" fmla="*/ 417 w 417"/>
                <a:gd name="T1" fmla="*/ 267 h 267"/>
                <a:gd name="T2" fmla="*/ 417 w 417"/>
                <a:gd name="T3" fmla="*/ 179 h 267"/>
                <a:gd name="T4" fmla="*/ 135 w 417"/>
                <a:gd name="T5" fmla="*/ 66 h 267"/>
                <a:gd name="T6" fmla="*/ 0 w 417"/>
                <a:gd name="T7" fmla="*/ 0 h 267"/>
                <a:gd name="T8" fmla="*/ 0 w 417"/>
                <a:gd name="T9" fmla="*/ 88 h 267"/>
                <a:gd name="T10" fmla="*/ 82 w 417"/>
                <a:gd name="T11" fmla="*/ 137 h 267"/>
                <a:gd name="T12" fmla="*/ 417 w 417"/>
                <a:gd name="T13" fmla="*/ 267 h 267"/>
              </a:gdLst>
              <a:ahLst/>
              <a:cxnLst>
                <a:cxn ang="0">
                  <a:pos x="T0" y="T1"/>
                </a:cxn>
                <a:cxn ang="0">
                  <a:pos x="T2" y="T3"/>
                </a:cxn>
                <a:cxn ang="0">
                  <a:pos x="T4" y="T5"/>
                </a:cxn>
                <a:cxn ang="0">
                  <a:pos x="T6" y="T7"/>
                </a:cxn>
                <a:cxn ang="0">
                  <a:pos x="T8" y="T9"/>
                </a:cxn>
                <a:cxn ang="0">
                  <a:pos x="T10" y="T11"/>
                </a:cxn>
                <a:cxn ang="0">
                  <a:pos x="T12" y="T13"/>
                </a:cxn>
              </a:cxnLst>
              <a:rect l="0" t="0" r="r" b="b"/>
              <a:pathLst>
                <a:path w="417" h="267">
                  <a:moveTo>
                    <a:pt x="417" y="267"/>
                  </a:moveTo>
                  <a:cubicBezTo>
                    <a:pt x="417" y="179"/>
                    <a:pt x="417" y="179"/>
                    <a:pt x="417" y="179"/>
                  </a:cubicBezTo>
                  <a:cubicBezTo>
                    <a:pt x="285" y="179"/>
                    <a:pt x="202" y="117"/>
                    <a:pt x="135" y="66"/>
                  </a:cubicBezTo>
                  <a:cubicBezTo>
                    <a:pt x="88" y="31"/>
                    <a:pt x="47" y="0"/>
                    <a:pt x="0" y="0"/>
                  </a:cubicBezTo>
                  <a:cubicBezTo>
                    <a:pt x="0" y="88"/>
                    <a:pt x="0" y="88"/>
                    <a:pt x="0" y="88"/>
                  </a:cubicBezTo>
                  <a:cubicBezTo>
                    <a:pt x="18" y="88"/>
                    <a:pt x="49" y="112"/>
                    <a:pt x="82" y="137"/>
                  </a:cubicBezTo>
                  <a:cubicBezTo>
                    <a:pt x="155" y="192"/>
                    <a:pt x="256" y="267"/>
                    <a:pt x="417" y="267"/>
                  </a:cubicBezTo>
                  <a:close/>
                </a:path>
              </a:pathLst>
            </a:custGeom>
            <a:solidFill>
              <a:srgbClr val="4668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65"/>
            <p:cNvSpPr>
              <a:spLocks/>
            </p:cNvSpPr>
            <p:nvPr/>
          </p:nvSpPr>
          <p:spPr bwMode="auto">
            <a:xfrm>
              <a:off x="8343900" y="2676525"/>
              <a:ext cx="717550" cy="303212"/>
            </a:xfrm>
            <a:custGeom>
              <a:avLst/>
              <a:gdLst>
                <a:gd name="T0" fmla="*/ 0 w 465"/>
                <a:gd name="T1" fmla="*/ 0 h 196"/>
                <a:gd name="T2" fmla="*/ 0 w 465"/>
                <a:gd name="T3" fmla="*/ 23 h 196"/>
                <a:gd name="T4" fmla="*/ 91 w 465"/>
                <a:gd name="T5" fmla="*/ 69 h 196"/>
                <a:gd name="T6" fmla="*/ 465 w 465"/>
                <a:gd name="T7" fmla="*/ 196 h 196"/>
                <a:gd name="T8" fmla="*/ 465 w 465"/>
                <a:gd name="T9" fmla="*/ 171 h 196"/>
                <a:gd name="T10" fmla="*/ 130 w 465"/>
                <a:gd name="T11" fmla="*/ 61 h 196"/>
                <a:gd name="T12" fmla="*/ 0 w 465"/>
                <a:gd name="T13" fmla="*/ 0 h 196"/>
              </a:gdLst>
              <a:ahLst/>
              <a:cxnLst>
                <a:cxn ang="0">
                  <a:pos x="T0" y="T1"/>
                </a:cxn>
                <a:cxn ang="0">
                  <a:pos x="T2" y="T3"/>
                </a:cxn>
                <a:cxn ang="0">
                  <a:pos x="T4" y="T5"/>
                </a:cxn>
                <a:cxn ang="0">
                  <a:pos x="T6" y="T7"/>
                </a:cxn>
                <a:cxn ang="0">
                  <a:pos x="T8" y="T9"/>
                </a:cxn>
                <a:cxn ang="0">
                  <a:pos x="T10" y="T11"/>
                </a:cxn>
                <a:cxn ang="0">
                  <a:pos x="T12" y="T13"/>
                </a:cxn>
              </a:cxnLst>
              <a:rect l="0" t="0" r="r" b="b"/>
              <a:pathLst>
                <a:path w="465" h="196">
                  <a:moveTo>
                    <a:pt x="0" y="0"/>
                  </a:moveTo>
                  <a:cubicBezTo>
                    <a:pt x="0" y="23"/>
                    <a:pt x="0" y="23"/>
                    <a:pt x="0" y="23"/>
                  </a:cubicBezTo>
                  <a:cubicBezTo>
                    <a:pt x="20" y="23"/>
                    <a:pt x="55" y="45"/>
                    <a:pt x="91" y="69"/>
                  </a:cubicBezTo>
                  <a:cubicBezTo>
                    <a:pt x="173" y="123"/>
                    <a:pt x="285" y="196"/>
                    <a:pt x="465" y="196"/>
                  </a:cubicBezTo>
                  <a:cubicBezTo>
                    <a:pt x="465" y="171"/>
                    <a:pt x="465" y="171"/>
                    <a:pt x="465" y="171"/>
                  </a:cubicBezTo>
                  <a:cubicBezTo>
                    <a:pt x="309" y="171"/>
                    <a:pt x="210" y="110"/>
                    <a:pt x="130" y="61"/>
                  </a:cubicBezTo>
                  <a:cubicBezTo>
                    <a:pt x="85" y="33"/>
                    <a:pt x="44" y="8"/>
                    <a:pt x="0" y="0"/>
                  </a:cubicBezTo>
                  <a:close/>
                </a:path>
              </a:pathLst>
            </a:custGeom>
            <a:solidFill>
              <a:srgbClr val="00188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Oval 66"/>
            <p:cNvSpPr>
              <a:spLocks noChangeArrowheads="1"/>
            </p:cNvSpPr>
            <p:nvPr/>
          </p:nvSpPr>
          <p:spPr bwMode="auto">
            <a:xfrm>
              <a:off x="8694738" y="2247900"/>
              <a:ext cx="15875" cy="15875"/>
            </a:xfrm>
            <a:prstGeom prst="ellipse">
              <a:avLst/>
            </a:pr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67"/>
            <p:cNvSpPr>
              <a:spLocks/>
            </p:cNvSpPr>
            <p:nvPr/>
          </p:nvSpPr>
          <p:spPr bwMode="auto">
            <a:xfrm>
              <a:off x="9844088" y="2055813"/>
              <a:ext cx="293688" cy="307975"/>
            </a:xfrm>
            <a:custGeom>
              <a:avLst/>
              <a:gdLst>
                <a:gd name="T0" fmla="*/ 0 w 190"/>
                <a:gd name="T1" fmla="*/ 38 h 199"/>
                <a:gd name="T2" fmla="*/ 94 w 190"/>
                <a:gd name="T3" fmla="*/ 6 h 199"/>
                <a:gd name="T4" fmla="*/ 180 w 190"/>
                <a:gd name="T5" fmla="*/ 127 h 199"/>
                <a:gd name="T6" fmla="*/ 130 w 190"/>
                <a:gd name="T7" fmla="*/ 199 h 199"/>
                <a:gd name="T8" fmla="*/ 102 w 190"/>
                <a:gd name="T9" fmla="*/ 91 h 199"/>
                <a:gd name="T10" fmla="*/ 0 w 190"/>
                <a:gd name="T11" fmla="*/ 38 h 199"/>
              </a:gdLst>
              <a:ahLst/>
              <a:cxnLst>
                <a:cxn ang="0">
                  <a:pos x="T0" y="T1"/>
                </a:cxn>
                <a:cxn ang="0">
                  <a:pos x="T2" y="T3"/>
                </a:cxn>
                <a:cxn ang="0">
                  <a:pos x="T4" y="T5"/>
                </a:cxn>
                <a:cxn ang="0">
                  <a:pos x="T6" y="T7"/>
                </a:cxn>
                <a:cxn ang="0">
                  <a:pos x="T8" y="T9"/>
                </a:cxn>
                <a:cxn ang="0">
                  <a:pos x="T10" y="T11"/>
                </a:cxn>
              </a:cxnLst>
              <a:rect l="0" t="0" r="r" b="b"/>
              <a:pathLst>
                <a:path w="190" h="199">
                  <a:moveTo>
                    <a:pt x="0" y="38"/>
                  </a:moveTo>
                  <a:cubicBezTo>
                    <a:pt x="23" y="13"/>
                    <a:pt x="58" y="0"/>
                    <a:pt x="94" y="6"/>
                  </a:cubicBezTo>
                  <a:cubicBezTo>
                    <a:pt x="151" y="16"/>
                    <a:pt x="190" y="70"/>
                    <a:pt x="180" y="127"/>
                  </a:cubicBezTo>
                  <a:cubicBezTo>
                    <a:pt x="177" y="145"/>
                    <a:pt x="146" y="195"/>
                    <a:pt x="130" y="199"/>
                  </a:cubicBezTo>
                  <a:cubicBezTo>
                    <a:pt x="129" y="199"/>
                    <a:pt x="92" y="170"/>
                    <a:pt x="102" y="91"/>
                  </a:cubicBezTo>
                  <a:cubicBezTo>
                    <a:pt x="102" y="91"/>
                    <a:pt x="32" y="96"/>
                    <a:pt x="0" y="38"/>
                  </a:cubicBezTo>
                </a:path>
              </a:pathLst>
            </a:custGeom>
            <a:solidFill>
              <a:srgbClr val="DC3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68"/>
            <p:cNvSpPr>
              <a:spLocks/>
            </p:cNvSpPr>
            <p:nvPr/>
          </p:nvSpPr>
          <p:spPr bwMode="auto">
            <a:xfrm>
              <a:off x="10015538" y="2362200"/>
              <a:ext cx="230188" cy="254000"/>
            </a:xfrm>
            <a:custGeom>
              <a:avLst/>
              <a:gdLst>
                <a:gd name="T0" fmla="*/ 18 w 149"/>
                <a:gd name="T1" fmla="*/ 0 h 165"/>
                <a:gd name="T2" fmla="*/ 138 w 149"/>
                <a:gd name="T3" fmla="*/ 165 h 165"/>
                <a:gd name="T4" fmla="*/ 18 w 149"/>
                <a:gd name="T5" fmla="*/ 0 h 165"/>
              </a:gdLst>
              <a:ahLst/>
              <a:cxnLst>
                <a:cxn ang="0">
                  <a:pos x="T0" y="T1"/>
                </a:cxn>
                <a:cxn ang="0">
                  <a:pos x="T2" y="T3"/>
                </a:cxn>
                <a:cxn ang="0">
                  <a:pos x="T4" y="T5"/>
                </a:cxn>
              </a:cxnLst>
              <a:rect l="0" t="0" r="r" b="b"/>
              <a:pathLst>
                <a:path w="149" h="165">
                  <a:moveTo>
                    <a:pt x="18" y="0"/>
                  </a:moveTo>
                  <a:cubicBezTo>
                    <a:pt x="18" y="0"/>
                    <a:pt x="149" y="40"/>
                    <a:pt x="138" y="165"/>
                  </a:cubicBezTo>
                  <a:cubicBezTo>
                    <a:pt x="138" y="165"/>
                    <a:pt x="0" y="139"/>
                    <a:pt x="18" y="0"/>
                  </a:cubicBezTo>
                  <a:close/>
                </a:path>
              </a:pathLst>
            </a:custGeom>
            <a:solidFill>
              <a:srgbClr val="DC3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238805060"/>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sz="6000" dirty="0" smtClean="0"/>
              <a:t>Get more.</a:t>
            </a:r>
          </a:p>
          <a:p>
            <a:r>
              <a:rPr lang="en-US" sz="6000" dirty="0" smtClean="0"/>
              <a:t>Go Microsoft.</a:t>
            </a:r>
            <a:endParaRPr lang="en-US" sz="6000" dirty="0"/>
          </a:p>
        </p:txBody>
      </p:sp>
      <p:sp>
        <p:nvSpPr>
          <p:cNvPr id="6" name="Content Placeholder 5"/>
          <p:cNvSpPr>
            <a:spLocks noGrp="1"/>
          </p:cNvSpPr>
          <p:nvPr>
            <p:ph sz="quarter" idx="4"/>
          </p:nvPr>
        </p:nvSpPr>
        <p:spPr>
          <a:xfrm>
            <a:off x="6164187" y="2784217"/>
            <a:ext cx="5484740" cy="332399"/>
          </a:xfrm>
        </p:spPr>
        <p:txBody>
          <a:bodyPr/>
          <a:lstStyle/>
          <a:p>
            <a:r>
              <a:rPr lang="en-US" dirty="0" smtClean="0">
                <a:hlinkClick r:id="rId2"/>
              </a:rPr>
              <a:t>Learn more about </a:t>
            </a:r>
            <a:r>
              <a:rPr lang="en-US" dirty="0" smtClean="0">
                <a:hlinkClick r:id="rId2"/>
              </a:rPr>
              <a:t>Office 365</a:t>
            </a:r>
            <a:endParaRPr lang="en-US" dirty="0" smtClean="0"/>
          </a:p>
          <a:p>
            <a:r>
              <a:rPr lang="en-US" dirty="0" smtClean="0"/>
              <a:t> </a:t>
            </a:r>
            <a:endParaRPr lang="en-US" dirty="0"/>
          </a:p>
        </p:txBody>
      </p:sp>
    </p:spTree>
    <p:extLst>
      <p:ext uri="{BB962C8B-B14F-4D97-AF65-F5344CB8AC3E}">
        <p14:creationId xmlns:p14="http://schemas.microsoft.com/office/powerpoint/2010/main" val="73827063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blackWhite">
          <a:xfrm>
            <a:off x="520700" y="6298298"/>
            <a:ext cx="11173090" cy="323165"/>
          </a:xfrm>
          <a:prstGeom prst="rect">
            <a:avLst/>
          </a:prstGeom>
          <a:noFill/>
          <a:ln w="12700">
            <a:noFill/>
            <a:miter lim="800000"/>
            <a:headEnd type="none" w="sm" len="sm"/>
            <a:tailEnd type="none" w="sm" len="sm"/>
          </a:ln>
          <a:effectLst/>
        </p:spPr>
        <p:txBody>
          <a:bodyPr vert="horz" wrap="square" lIns="0" tIns="0" rIns="0" bIns="0" numCol="1" anchor="t" anchorCtr="0" compatLnSpc="1">
            <a:prstTxWarp prst="textNoShape">
              <a:avLst/>
            </a:prstTxWarp>
            <a:spAutoFit/>
          </a:bodyPr>
          <a:lstStyle/>
          <a:p>
            <a:pPr defTabSz="914099" eaLnBrk="0" hangingPunct="0"/>
            <a:r>
              <a:rPr lang="en-US" sz="700" dirty="0">
                <a:gradFill>
                  <a:gsLst>
                    <a:gs pos="0">
                      <a:srgbClr val="FFFFFF"/>
                    </a:gs>
                    <a:gs pos="100000">
                      <a:srgbClr val="FFFFFF"/>
                    </a:gs>
                  </a:gsLst>
                  <a:lin ang="5400000" scaled="0"/>
                </a:gradFill>
                <a:ea typeface="Segoe UI" pitchFamily="34" charset="0"/>
                <a:cs typeface="Segoe UI" pitchFamily="34" charset="0"/>
              </a:rPr>
              <a:t>© </a:t>
            </a:r>
            <a:r>
              <a:rPr lang="en-US" sz="700" dirty="0" smtClean="0">
                <a:gradFill>
                  <a:gsLst>
                    <a:gs pos="0">
                      <a:srgbClr val="FFFFFF"/>
                    </a:gs>
                    <a:gs pos="100000">
                      <a:srgbClr val="FFFFFF"/>
                    </a:gs>
                  </a:gsLst>
                  <a:lin ang="5400000" scaled="0"/>
                </a:gradFill>
                <a:ea typeface="Segoe UI" pitchFamily="34" charset="0"/>
                <a:cs typeface="Segoe UI" pitchFamily="34" charset="0"/>
              </a:rPr>
              <a:t>2014 Microsoft </a:t>
            </a:r>
            <a:r>
              <a:rPr lang="en-US" sz="700" dirty="0">
                <a:gradFill>
                  <a:gsLst>
                    <a:gs pos="0">
                      <a:srgbClr val="FFFFFF"/>
                    </a:gs>
                    <a:gs pos="100000">
                      <a:srgbClr val="FFFFFF"/>
                    </a:gs>
                  </a:gsLst>
                  <a:lin ang="5400000" scaled="0"/>
                </a:gradFill>
                <a:ea typeface="Segoe UI" pitchFamily="34" charset="0"/>
                <a:cs typeface="Segoe UI" pitchFamily="34" charset="0"/>
              </a:rPr>
              <a:t>Corporation. All rights reserved. Microsoft, Windows, </a:t>
            </a:r>
            <a:r>
              <a:rPr lang="en-US" sz="700" dirty="0" smtClean="0">
                <a:gradFill>
                  <a:gsLst>
                    <a:gs pos="0">
                      <a:srgbClr val="FFFFFF"/>
                    </a:gs>
                    <a:gs pos="100000">
                      <a:srgbClr val="FFFFFF"/>
                    </a:gs>
                  </a:gsLst>
                  <a:lin ang="5400000" scaled="0"/>
                </a:gradFill>
                <a:ea typeface="Segoe UI" pitchFamily="34" charset="0"/>
                <a:cs typeface="Segoe UI" pitchFamily="34" charset="0"/>
              </a:rPr>
              <a:t>and </a:t>
            </a:r>
            <a:r>
              <a:rPr lang="en-US" sz="700" dirty="0">
                <a:gradFill>
                  <a:gsLst>
                    <a:gs pos="0">
                      <a:srgbClr val="FFFFFF"/>
                    </a:gs>
                    <a:gs pos="100000">
                      <a:srgbClr val="FFFFFF"/>
                    </a:gs>
                  </a:gsLst>
                  <a:lin ang="5400000" scaled="0"/>
                </a:gradFill>
                <a:ea typeface="Segoe UI" pitchFamily="34" charset="0"/>
                <a:cs typeface="Segoe UI" pitchFamily="34" charset="0"/>
              </a:rPr>
              <a:t>other product names are or may be registered trademarks and/or trademarks in the U.S. and/or other countries.</a:t>
            </a:r>
          </a:p>
          <a:p>
            <a:pPr defTabSz="914099" eaLnBrk="0" hangingPunct="0"/>
            <a:r>
              <a:rPr lang="en-US" sz="700" dirty="0">
                <a:gradFill>
                  <a:gsLst>
                    <a:gs pos="0">
                      <a:srgbClr val="FFFFFF"/>
                    </a:gs>
                    <a:gs pos="100000">
                      <a:srgbClr val="FFFFFF"/>
                    </a:gs>
                  </a:gsLst>
                  <a:lin ang="5400000" scaled="0"/>
                </a:gradFill>
                <a:ea typeface="Segoe UI" pitchFamily="34" charset="0"/>
                <a:cs typeface="Segoe UI" pitchFamily="34" charset="0"/>
              </a:rPr>
              <a:t>The </a:t>
            </a:r>
            <a:r>
              <a:rPr lang="en-US" sz="700" dirty="0" smtClean="0">
                <a:gradFill>
                  <a:gsLst>
                    <a:gs pos="0">
                      <a:srgbClr val="FFFFFF"/>
                    </a:gs>
                    <a:gs pos="100000">
                      <a:srgbClr val="FFFFFF"/>
                    </a:gs>
                  </a:gsLst>
                  <a:lin ang="5400000" scaled="0"/>
                </a:gradFill>
                <a:ea typeface="Segoe UI" pitchFamily="34" charset="0"/>
                <a:cs typeface="Segoe UI" pitchFamily="34" charset="0"/>
              </a:rPr>
              <a:t>information herein </a:t>
            </a:r>
            <a:r>
              <a:rPr lang="en-US" sz="700" dirty="0">
                <a:gradFill>
                  <a:gsLst>
                    <a:gs pos="0">
                      <a:srgbClr val="FFFFFF"/>
                    </a:gs>
                    <a:gs pos="100000">
                      <a:srgbClr val="FFFFFF"/>
                    </a:gs>
                  </a:gsLst>
                  <a:lin ang="5400000" scaled="0"/>
                </a:gradFill>
                <a:ea typeface="Segoe UI" pitchFamily="34" charset="0"/>
                <a:cs typeface="Segoe UI" pitchFamily="34" charset="0"/>
              </a:rPr>
              <a:t>is for informational purposes only and represents the current view of Microsoft Corporation as of the date of this presentation.  Because Microsoft must respond to changing market conditions, it should not be interpreted to be a commitment on the </a:t>
            </a:r>
            <a:r>
              <a:rPr lang="en-US" sz="700" dirty="0" smtClean="0">
                <a:gradFill>
                  <a:gsLst>
                    <a:gs pos="0">
                      <a:srgbClr val="FFFFFF"/>
                    </a:gs>
                    <a:gs pos="100000">
                      <a:srgbClr val="FFFFFF"/>
                    </a:gs>
                  </a:gsLst>
                  <a:lin ang="5400000" scaled="0"/>
                </a:gradFill>
                <a:ea typeface="Segoe UI" pitchFamily="34" charset="0"/>
                <a:cs typeface="Segoe UI" pitchFamily="34" charset="0"/>
              </a:rPr>
              <a:t/>
            </a:r>
            <a:br>
              <a:rPr lang="en-US" sz="700" dirty="0" smtClean="0">
                <a:gradFill>
                  <a:gsLst>
                    <a:gs pos="0">
                      <a:srgbClr val="FFFFFF"/>
                    </a:gs>
                    <a:gs pos="100000">
                      <a:srgbClr val="FFFFFF"/>
                    </a:gs>
                  </a:gsLst>
                  <a:lin ang="5400000" scaled="0"/>
                </a:gradFill>
                <a:ea typeface="Segoe UI" pitchFamily="34" charset="0"/>
                <a:cs typeface="Segoe UI" pitchFamily="34" charset="0"/>
              </a:rPr>
            </a:br>
            <a:r>
              <a:rPr lang="en-US" sz="700" dirty="0" smtClean="0">
                <a:gradFill>
                  <a:gsLst>
                    <a:gs pos="0">
                      <a:srgbClr val="FFFFFF"/>
                    </a:gs>
                    <a:gs pos="100000">
                      <a:srgbClr val="FFFFFF"/>
                    </a:gs>
                  </a:gsLst>
                  <a:lin ang="5400000" scaled="0"/>
                </a:gradFill>
                <a:ea typeface="Segoe UI" pitchFamily="34" charset="0"/>
                <a:cs typeface="Segoe UI" pitchFamily="34" charset="0"/>
              </a:rPr>
              <a:t>part </a:t>
            </a:r>
            <a:r>
              <a:rPr lang="en-US" sz="700" dirty="0">
                <a:gradFill>
                  <a:gsLst>
                    <a:gs pos="0">
                      <a:srgbClr val="FFFFFF"/>
                    </a:gs>
                    <a:gs pos="100000">
                      <a:srgbClr val="FFFFFF"/>
                    </a:gs>
                  </a:gsLst>
                  <a:lin ang="5400000" scaled="0"/>
                </a:gradFill>
                <a:ea typeface="Segoe UI" pitchFamily="34" charset="0"/>
                <a:cs typeface="Segoe UI" pitchFamily="34" charset="0"/>
              </a:rPr>
              <a:t>of </a:t>
            </a:r>
            <a:r>
              <a:rPr lang="en-US" sz="700" dirty="0" smtClean="0">
                <a:gradFill>
                  <a:gsLst>
                    <a:gs pos="0">
                      <a:srgbClr val="FFFFFF"/>
                    </a:gs>
                    <a:gs pos="100000">
                      <a:srgbClr val="FFFFFF"/>
                    </a:gs>
                  </a:gsLst>
                  <a:lin ang="5400000" scaled="0"/>
                </a:gradFill>
                <a:ea typeface="Segoe UI" pitchFamily="34" charset="0"/>
                <a:cs typeface="Segoe UI" pitchFamily="34" charset="0"/>
              </a:rPr>
              <a:t>Microsoft</a:t>
            </a:r>
            <a:r>
              <a:rPr lang="en-US" sz="700" dirty="0">
                <a:gradFill>
                  <a:gsLst>
                    <a:gs pos="0">
                      <a:srgbClr val="FFFFFF"/>
                    </a:gs>
                    <a:gs pos="100000">
                      <a:srgbClr val="FFFFFF"/>
                    </a:gs>
                  </a:gsLst>
                  <a:lin ang="5400000" scaled="0"/>
                </a:gradFill>
                <a:ea typeface="Segoe UI" pitchFamily="34" charset="0"/>
                <a:cs typeface="Segoe UI" pitchFamily="34" charset="0"/>
              </a:rPr>
              <a:t>, and Microsoft cannot guarantee the accuracy of any information provided after the date of this presentation.  </a:t>
            </a:r>
            <a:r>
              <a:rPr lang="en-US" sz="700" dirty="0" smtClean="0">
                <a:gradFill>
                  <a:gsLst>
                    <a:gs pos="0">
                      <a:srgbClr val="FFFFFF"/>
                    </a:gs>
                    <a:gs pos="100000">
                      <a:srgbClr val="FFFFFF"/>
                    </a:gs>
                  </a:gsLst>
                  <a:lin ang="5400000" scaled="0"/>
                </a:gradFill>
                <a:ea typeface="Segoe UI" pitchFamily="34" charset="0"/>
                <a:cs typeface="Segoe UI" pitchFamily="34" charset="0"/>
              </a:rPr>
              <a:t>MICROSOFT </a:t>
            </a:r>
            <a:r>
              <a:rPr lang="en-US" sz="700" dirty="0">
                <a:gradFill>
                  <a:gsLst>
                    <a:gs pos="0">
                      <a:srgbClr val="FFFFFF"/>
                    </a:gs>
                    <a:gs pos="100000">
                      <a:srgbClr val="FFFFFF"/>
                    </a:gs>
                  </a:gsLst>
                  <a:lin ang="5400000" scaled="0"/>
                </a:gradFill>
                <a:ea typeface="Segoe UI" pitchFamily="34" charset="0"/>
                <a:cs typeface="Segoe UI" pitchFamily="34" charset="0"/>
              </a:rPr>
              <a:t>MAKES NO WARRANTIES, EXPRESS, IMPLIED OR STATUTORY, AS TO THE INFORMATION IN THIS PRESENTATION.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01" y="2452644"/>
            <a:ext cx="3657600" cy="1401115"/>
          </a:xfrm>
          <a:prstGeom prst="rect">
            <a:avLst/>
          </a:prstGeom>
        </p:spPr>
      </p:pic>
    </p:spTree>
    <p:extLst>
      <p:ext uri="{BB962C8B-B14F-4D97-AF65-F5344CB8AC3E}">
        <p14:creationId xmlns:p14="http://schemas.microsoft.com/office/powerpoint/2010/main" val="119480389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itle 124"/>
          <p:cNvSpPr>
            <a:spLocks noGrp="1"/>
          </p:cNvSpPr>
          <p:nvPr>
            <p:ph type="title"/>
          </p:nvPr>
        </p:nvSpPr>
        <p:spPr>
          <a:xfrm>
            <a:off x="1458913" y="406400"/>
            <a:ext cx="10209212" cy="780768"/>
          </a:xfrm>
        </p:spPr>
        <p:txBody>
          <a:bodyPr/>
          <a:lstStyle/>
          <a:p>
            <a:r>
              <a:rPr lang="en-US" sz="6000" dirty="0" smtClean="0"/>
              <a:t>Privacy</a:t>
            </a:r>
            <a:br>
              <a:rPr lang="en-US" sz="6000" dirty="0" smtClean="0"/>
            </a:br>
            <a:endParaRPr lang="en-US" sz="6000" dirty="0"/>
          </a:p>
        </p:txBody>
      </p:sp>
      <p:sp>
        <p:nvSpPr>
          <p:cNvPr id="3" name="Text Placeholder 2"/>
          <p:cNvSpPr>
            <a:spLocks noGrp="1"/>
          </p:cNvSpPr>
          <p:nvPr>
            <p:ph type="body" sz="quarter" idx="10"/>
          </p:nvPr>
        </p:nvSpPr>
        <p:spPr>
          <a:xfrm>
            <a:off x="5729287" y="1609725"/>
            <a:ext cx="5938837" cy="1881709"/>
          </a:xfrm>
        </p:spPr>
        <p:txBody>
          <a:bodyPr/>
          <a:lstStyle/>
          <a:p>
            <a:pPr marL="0" indent="0">
              <a:spcAft>
                <a:spcPts val="600"/>
              </a:spcAft>
              <a:buNone/>
            </a:pPr>
            <a:r>
              <a:rPr lang="en-US" sz="3600" dirty="0" smtClean="0"/>
              <a:t>Keep your private business information private with:</a:t>
            </a:r>
          </a:p>
          <a:p>
            <a:pPr>
              <a:spcAft>
                <a:spcPts val="600"/>
              </a:spcAft>
            </a:pPr>
            <a:r>
              <a:rPr lang="en-US" sz="2400" dirty="0" smtClean="0">
                <a:solidFill>
                  <a:schemeClr val="accent5"/>
                </a:solidFill>
                <a:latin typeface="+mn-lt"/>
              </a:rPr>
              <a:t>Enterprise-grade security</a:t>
            </a:r>
          </a:p>
          <a:p>
            <a:pPr>
              <a:spcAft>
                <a:spcPts val="600"/>
              </a:spcAft>
            </a:pPr>
            <a:r>
              <a:rPr lang="en-US" sz="2400" dirty="0" smtClean="0">
                <a:solidFill>
                  <a:schemeClr val="accent5"/>
                </a:solidFill>
                <a:latin typeface="+mn-lt"/>
              </a:rPr>
              <a:t>Encrypted anywhere access</a:t>
            </a:r>
          </a:p>
          <a:p>
            <a:pPr>
              <a:spcAft>
                <a:spcPts val="600"/>
              </a:spcAft>
            </a:pPr>
            <a:r>
              <a:rPr lang="en-US" sz="2400" dirty="0" smtClean="0">
                <a:solidFill>
                  <a:schemeClr val="accent5"/>
                </a:solidFill>
                <a:latin typeface="+mn-lt"/>
              </a:rPr>
              <a:t>No data mining to serve you ads</a:t>
            </a:r>
          </a:p>
          <a:p>
            <a:pPr>
              <a:spcAft>
                <a:spcPts val="600"/>
              </a:spcAft>
            </a:pPr>
            <a:endParaRPr lang="en-US" sz="2400" dirty="0" smtClean="0">
              <a:solidFill>
                <a:schemeClr val="accent5"/>
              </a:solidFill>
              <a:latin typeface="+mn-lt"/>
            </a:endParaRPr>
          </a:p>
          <a:p>
            <a:pPr>
              <a:spcAft>
                <a:spcPts val="600"/>
              </a:spcAft>
            </a:pPr>
            <a:endParaRPr lang="en-US" sz="3600" dirty="0" smtClean="0"/>
          </a:p>
          <a:p>
            <a:pPr>
              <a:spcAft>
                <a:spcPts val="600"/>
              </a:spcAft>
            </a:pPr>
            <a:endParaRPr lang="en-US" sz="3600" dirty="0" smtClean="0"/>
          </a:p>
          <a:p>
            <a:pPr>
              <a:spcAft>
                <a:spcPts val="600"/>
              </a:spcAft>
            </a:pPr>
            <a:endParaRPr lang="en-US" sz="3600" dirty="0"/>
          </a:p>
        </p:txBody>
      </p:sp>
      <p:grpSp>
        <p:nvGrpSpPr>
          <p:cNvPr id="117" name="Group 116"/>
          <p:cNvGrpSpPr/>
          <p:nvPr/>
        </p:nvGrpSpPr>
        <p:grpSpPr>
          <a:xfrm>
            <a:off x="1386675" y="1609725"/>
            <a:ext cx="3846430" cy="5261092"/>
            <a:chOff x="1444182" y="2487832"/>
            <a:chExt cx="3195067" cy="4370167"/>
          </a:xfrm>
        </p:grpSpPr>
        <p:grpSp>
          <p:nvGrpSpPr>
            <p:cNvPr id="103" name="Group 102"/>
            <p:cNvGrpSpPr/>
            <p:nvPr/>
          </p:nvGrpSpPr>
          <p:grpSpPr>
            <a:xfrm>
              <a:off x="1444182" y="2487832"/>
              <a:ext cx="3195067" cy="4370167"/>
              <a:chOff x="7267575" y="1139825"/>
              <a:chExt cx="3025775" cy="4138613"/>
            </a:xfrm>
          </p:grpSpPr>
          <p:sp>
            <p:nvSpPr>
              <p:cNvPr id="14" name="Freeform 7"/>
              <p:cNvSpPr>
                <a:spLocks/>
              </p:cNvSpPr>
              <p:nvPr/>
            </p:nvSpPr>
            <p:spPr bwMode="auto">
              <a:xfrm>
                <a:off x="7267575" y="1139825"/>
                <a:ext cx="3025775" cy="2425700"/>
              </a:xfrm>
              <a:custGeom>
                <a:avLst/>
                <a:gdLst>
                  <a:gd name="T0" fmla="*/ 1906 w 1906"/>
                  <a:gd name="T1" fmla="*/ 1211 h 1528"/>
                  <a:gd name="T2" fmla="*/ 1906 w 1906"/>
                  <a:gd name="T3" fmla="*/ 0 h 1528"/>
                  <a:gd name="T4" fmla="*/ 0 w 1906"/>
                  <a:gd name="T5" fmla="*/ 0 h 1528"/>
                  <a:gd name="T6" fmla="*/ 0 w 1906"/>
                  <a:gd name="T7" fmla="*/ 1211 h 1528"/>
                  <a:gd name="T8" fmla="*/ 902 w 1906"/>
                  <a:gd name="T9" fmla="*/ 1282 h 1528"/>
                  <a:gd name="T10" fmla="*/ 865 w 1906"/>
                  <a:gd name="T11" fmla="*/ 1488 h 1528"/>
                  <a:gd name="T12" fmla="*/ 632 w 1906"/>
                  <a:gd name="T13" fmla="*/ 1488 h 1528"/>
                  <a:gd name="T14" fmla="*/ 632 w 1906"/>
                  <a:gd name="T15" fmla="*/ 1528 h 1528"/>
                  <a:gd name="T16" fmla="*/ 1273 w 1906"/>
                  <a:gd name="T17" fmla="*/ 1528 h 1528"/>
                  <a:gd name="T18" fmla="*/ 1273 w 1906"/>
                  <a:gd name="T19" fmla="*/ 1488 h 1528"/>
                  <a:gd name="T20" fmla="*/ 1041 w 1906"/>
                  <a:gd name="T21" fmla="*/ 1488 h 1528"/>
                  <a:gd name="T22" fmla="*/ 1004 w 1906"/>
                  <a:gd name="T23" fmla="*/ 1282 h 1528"/>
                  <a:gd name="T24" fmla="*/ 1906 w 1906"/>
                  <a:gd name="T25" fmla="*/ 1211 h 1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06" h="1528">
                    <a:moveTo>
                      <a:pt x="1906" y="1211"/>
                    </a:moveTo>
                    <a:lnTo>
                      <a:pt x="1906" y="0"/>
                    </a:lnTo>
                    <a:lnTo>
                      <a:pt x="0" y="0"/>
                    </a:lnTo>
                    <a:lnTo>
                      <a:pt x="0" y="1211"/>
                    </a:lnTo>
                    <a:lnTo>
                      <a:pt x="902" y="1282"/>
                    </a:lnTo>
                    <a:lnTo>
                      <a:pt x="865" y="1488"/>
                    </a:lnTo>
                    <a:lnTo>
                      <a:pt x="632" y="1488"/>
                    </a:lnTo>
                    <a:lnTo>
                      <a:pt x="632" y="1528"/>
                    </a:lnTo>
                    <a:lnTo>
                      <a:pt x="1273" y="1528"/>
                    </a:lnTo>
                    <a:lnTo>
                      <a:pt x="1273" y="1488"/>
                    </a:lnTo>
                    <a:lnTo>
                      <a:pt x="1041" y="1488"/>
                    </a:lnTo>
                    <a:lnTo>
                      <a:pt x="1004" y="1282"/>
                    </a:lnTo>
                    <a:lnTo>
                      <a:pt x="1906" y="1211"/>
                    </a:lnTo>
                    <a:close/>
                  </a:path>
                </a:pathLst>
              </a:custGeom>
              <a:solidFill>
                <a:srgbClr val="171A4E"/>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15" name="Rectangle 8"/>
              <p:cNvSpPr>
                <a:spLocks noChangeArrowheads="1"/>
              </p:cNvSpPr>
              <p:nvPr/>
            </p:nvSpPr>
            <p:spPr bwMode="auto">
              <a:xfrm>
                <a:off x="7451725" y="1330325"/>
                <a:ext cx="2657475" cy="1539875"/>
              </a:xfrm>
              <a:prstGeom prst="rect">
                <a:avLst/>
              </a:prstGeom>
              <a:solidFill>
                <a:srgbClr val="0078D7"/>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16" name="Freeform 9"/>
              <p:cNvSpPr>
                <a:spLocks/>
              </p:cNvSpPr>
              <p:nvPr/>
            </p:nvSpPr>
            <p:spPr bwMode="auto">
              <a:xfrm>
                <a:off x="7886700" y="1485900"/>
                <a:ext cx="1787525" cy="1230313"/>
              </a:xfrm>
              <a:custGeom>
                <a:avLst/>
                <a:gdLst>
                  <a:gd name="T0" fmla="*/ 1126 w 1126"/>
                  <a:gd name="T1" fmla="*/ 775 h 775"/>
                  <a:gd name="T2" fmla="*/ 1126 w 1126"/>
                  <a:gd name="T3" fmla="*/ 0 h 775"/>
                  <a:gd name="T4" fmla="*/ 563 w 1126"/>
                  <a:gd name="T5" fmla="*/ 0 h 775"/>
                  <a:gd name="T6" fmla="*/ 0 w 1126"/>
                  <a:gd name="T7" fmla="*/ 0 h 775"/>
                  <a:gd name="T8" fmla="*/ 0 w 1126"/>
                  <a:gd name="T9" fmla="*/ 775 h 775"/>
                  <a:gd name="T10" fmla="*/ 563 w 1126"/>
                  <a:gd name="T11" fmla="*/ 775 h 775"/>
                  <a:gd name="T12" fmla="*/ 1126 w 1126"/>
                  <a:gd name="T13" fmla="*/ 775 h 775"/>
                </a:gdLst>
                <a:ahLst/>
                <a:cxnLst>
                  <a:cxn ang="0">
                    <a:pos x="T0" y="T1"/>
                  </a:cxn>
                  <a:cxn ang="0">
                    <a:pos x="T2" y="T3"/>
                  </a:cxn>
                  <a:cxn ang="0">
                    <a:pos x="T4" y="T5"/>
                  </a:cxn>
                  <a:cxn ang="0">
                    <a:pos x="T6" y="T7"/>
                  </a:cxn>
                  <a:cxn ang="0">
                    <a:pos x="T8" y="T9"/>
                  </a:cxn>
                  <a:cxn ang="0">
                    <a:pos x="T10" y="T11"/>
                  </a:cxn>
                  <a:cxn ang="0">
                    <a:pos x="T12" y="T13"/>
                  </a:cxn>
                </a:cxnLst>
                <a:rect l="0" t="0" r="r" b="b"/>
                <a:pathLst>
                  <a:path w="1126" h="775">
                    <a:moveTo>
                      <a:pt x="1126" y="775"/>
                    </a:moveTo>
                    <a:lnTo>
                      <a:pt x="1126" y="0"/>
                    </a:lnTo>
                    <a:lnTo>
                      <a:pt x="563" y="0"/>
                    </a:lnTo>
                    <a:lnTo>
                      <a:pt x="0" y="0"/>
                    </a:lnTo>
                    <a:lnTo>
                      <a:pt x="0" y="775"/>
                    </a:lnTo>
                    <a:lnTo>
                      <a:pt x="563" y="775"/>
                    </a:lnTo>
                    <a:lnTo>
                      <a:pt x="1126" y="775"/>
                    </a:lnTo>
                    <a:close/>
                  </a:path>
                </a:pathLst>
              </a:custGeom>
              <a:solidFill>
                <a:srgbClr val="171A4E"/>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17" name="Rectangle 10"/>
              <p:cNvSpPr>
                <a:spLocks noChangeArrowheads="1"/>
              </p:cNvSpPr>
              <p:nvPr/>
            </p:nvSpPr>
            <p:spPr bwMode="auto">
              <a:xfrm>
                <a:off x="7977188" y="1550988"/>
                <a:ext cx="1606550" cy="963613"/>
              </a:xfrm>
              <a:prstGeom prst="rect">
                <a:avLst/>
              </a:prstGeom>
              <a:solidFill>
                <a:srgbClr val="9B9B9B"/>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18" name="Freeform 11"/>
              <p:cNvSpPr>
                <a:spLocks noEditPoints="1"/>
              </p:cNvSpPr>
              <p:nvPr/>
            </p:nvSpPr>
            <p:spPr bwMode="auto">
              <a:xfrm>
                <a:off x="8540750" y="1939925"/>
                <a:ext cx="452438" cy="574675"/>
              </a:xfrm>
              <a:custGeom>
                <a:avLst/>
                <a:gdLst>
                  <a:gd name="T0" fmla="*/ 277 w 308"/>
                  <a:gd name="T1" fmla="*/ 272 h 391"/>
                  <a:gd name="T2" fmla="*/ 308 w 308"/>
                  <a:gd name="T3" fmla="*/ 241 h 391"/>
                  <a:gd name="T4" fmla="*/ 277 w 308"/>
                  <a:gd name="T5" fmla="*/ 210 h 391"/>
                  <a:gd name="T6" fmla="*/ 277 w 308"/>
                  <a:gd name="T7" fmla="*/ 272 h 391"/>
                  <a:gd name="T8" fmla="*/ 49 w 308"/>
                  <a:gd name="T9" fmla="*/ 41 h 391"/>
                  <a:gd name="T10" fmla="*/ 0 w 308"/>
                  <a:gd name="T11" fmla="*/ 0 h 391"/>
                  <a:gd name="T12" fmla="*/ 0 w 308"/>
                  <a:gd name="T13" fmla="*/ 268 h 391"/>
                  <a:gd name="T14" fmla="*/ 37 w 308"/>
                  <a:gd name="T15" fmla="*/ 327 h 391"/>
                  <a:gd name="T16" fmla="*/ 37 w 308"/>
                  <a:gd name="T17" fmla="*/ 391 h 391"/>
                  <a:gd name="T18" fmla="*/ 231 w 308"/>
                  <a:gd name="T19" fmla="*/ 391 h 391"/>
                  <a:gd name="T20" fmla="*/ 231 w 308"/>
                  <a:gd name="T21" fmla="*/ 327 h 391"/>
                  <a:gd name="T22" fmla="*/ 270 w 308"/>
                  <a:gd name="T23" fmla="*/ 295 h 391"/>
                  <a:gd name="T24" fmla="*/ 267 w 308"/>
                  <a:gd name="T25" fmla="*/ 296 h 391"/>
                  <a:gd name="T26" fmla="*/ 59 w 308"/>
                  <a:gd name="T27" fmla="*/ 296 h 391"/>
                  <a:gd name="T28" fmla="*/ 49 w 308"/>
                  <a:gd name="T29" fmla="*/ 286 h 391"/>
                  <a:gd name="T30" fmla="*/ 49 w 308"/>
                  <a:gd name="T31" fmla="*/ 41 h 391"/>
                  <a:gd name="T32" fmla="*/ 308 w 308"/>
                  <a:gd name="T33" fmla="*/ 56 h 391"/>
                  <a:gd name="T34" fmla="*/ 277 w 308"/>
                  <a:gd name="T35" fmla="*/ 26 h 391"/>
                  <a:gd name="T36" fmla="*/ 277 w 308"/>
                  <a:gd name="T37" fmla="*/ 87 h 391"/>
                  <a:gd name="T38" fmla="*/ 308 w 308"/>
                  <a:gd name="T39" fmla="*/ 56 h 391"/>
                  <a:gd name="T40" fmla="*/ 308 w 308"/>
                  <a:gd name="T41" fmla="*/ 118 h 391"/>
                  <a:gd name="T42" fmla="*/ 277 w 308"/>
                  <a:gd name="T43" fmla="*/ 87 h 391"/>
                  <a:gd name="T44" fmla="*/ 277 w 308"/>
                  <a:gd name="T45" fmla="*/ 149 h 391"/>
                  <a:gd name="T46" fmla="*/ 308 w 308"/>
                  <a:gd name="T47" fmla="*/ 118 h 391"/>
                  <a:gd name="T48" fmla="*/ 308 w 308"/>
                  <a:gd name="T49" fmla="*/ 179 h 391"/>
                  <a:gd name="T50" fmla="*/ 277 w 308"/>
                  <a:gd name="T51" fmla="*/ 149 h 391"/>
                  <a:gd name="T52" fmla="*/ 277 w 308"/>
                  <a:gd name="T53" fmla="*/ 210 h 391"/>
                  <a:gd name="T54" fmla="*/ 308 w 308"/>
                  <a:gd name="T55" fmla="*/ 17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08" h="391">
                    <a:moveTo>
                      <a:pt x="277" y="272"/>
                    </a:moveTo>
                    <a:cubicBezTo>
                      <a:pt x="294" y="272"/>
                      <a:pt x="308" y="258"/>
                      <a:pt x="308" y="241"/>
                    </a:cubicBezTo>
                    <a:cubicBezTo>
                      <a:pt x="308" y="224"/>
                      <a:pt x="294" y="210"/>
                      <a:pt x="277" y="210"/>
                    </a:cubicBezTo>
                    <a:lnTo>
                      <a:pt x="277" y="272"/>
                    </a:lnTo>
                    <a:close/>
                    <a:moveTo>
                      <a:pt x="49" y="41"/>
                    </a:moveTo>
                    <a:cubicBezTo>
                      <a:pt x="45" y="18"/>
                      <a:pt x="24" y="0"/>
                      <a:pt x="0" y="0"/>
                    </a:cubicBezTo>
                    <a:cubicBezTo>
                      <a:pt x="0" y="268"/>
                      <a:pt x="0" y="268"/>
                      <a:pt x="0" y="268"/>
                    </a:cubicBezTo>
                    <a:cubicBezTo>
                      <a:pt x="37" y="327"/>
                      <a:pt x="37" y="327"/>
                      <a:pt x="37" y="327"/>
                    </a:cubicBezTo>
                    <a:cubicBezTo>
                      <a:pt x="37" y="391"/>
                      <a:pt x="37" y="391"/>
                      <a:pt x="37" y="391"/>
                    </a:cubicBezTo>
                    <a:cubicBezTo>
                      <a:pt x="231" y="391"/>
                      <a:pt x="231" y="391"/>
                      <a:pt x="231" y="391"/>
                    </a:cubicBezTo>
                    <a:cubicBezTo>
                      <a:pt x="231" y="327"/>
                      <a:pt x="231" y="327"/>
                      <a:pt x="231" y="327"/>
                    </a:cubicBezTo>
                    <a:cubicBezTo>
                      <a:pt x="249" y="325"/>
                      <a:pt x="264" y="312"/>
                      <a:pt x="270" y="295"/>
                    </a:cubicBezTo>
                    <a:cubicBezTo>
                      <a:pt x="268" y="296"/>
                      <a:pt x="267" y="296"/>
                      <a:pt x="267" y="296"/>
                    </a:cubicBezTo>
                    <a:cubicBezTo>
                      <a:pt x="59" y="296"/>
                      <a:pt x="59" y="296"/>
                      <a:pt x="59" y="296"/>
                    </a:cubicBezTo>
                    <a:cubicBezTo>
                      <a:pt x="49" y="296"/>
                      <a:pt x="49" y="286"/>
                      <a:pt x="49" y="286"/>
                    </a:cubicBezTo>
                    <a:lnTo>
                      <a:pt x="49" y="41"/>
                    </a:lnTo>
                    <a:close/>
                    <a:moveTo>
                      <a:pt x="308" y="56"/>
                    </a:moveTo>
                    <a:cubicBezTo>
                      <a:pt x="308" y="40"/>
                      <a:pt x="294" y="26"/>
                      <a:pt x="277" y="26"/>
                    </a:cubicBezTo>
                    <a:cubicBezTo>
                      <a:pt x="277" y="87"/>
                      <a:pt x="277" y="87"/>
                      <a:pt x="277" y="87"/>
                    </a:cubicBezTo>
                    <a:cubicBezTo>
                      <a:pt x="294" y="87"/>
                      <a:pt x="308" y="73"/>
                      <a:pt x="308" y="56"/>
                    </a:cubicBezTo>
                    <a:moveTo>
                      <a:pt x="308" y="118"/>
                    </a:moveTo>
                    <a:cubicBezTo>
                      <a:pt x="308" y="101"/>
                      <a:pt x="294" y="87"/>
                      <a:pt x="277" y="87"/>
                    </a:cubicBezTo>
                    <a:cubicBezTo>
                      <a:pt x="277" y="149"/>
                      <a:pt x="277" y="149"/>
                      <a:pt x="277" y="149"/>
                    </a:cubicBezTo>
                    <a:cubicBezTo>
                      <a:pt x="294" y="149"/>
                      <a:pt x="308" y="135"/>
                      <a:pt x="308" y="118"/>
                    </a:cubicBezTo>
                    <a:moveTo>
                      <a:pt x="308" y="179"/>
                    </a:moveTo>
                    <a:cubicBezTo>
                      <a:pt x="308" y="162"/>
                      <a:pt x="294" y="149"/>
                      <a:pt x="277" y="149"/>
                    </a:cubicBezTo>
                    <a:cubicBezTo>
                      <a:pt x="277" y="210"/>
                      <a:pt x="277" y="210"/>
                      <a:pt x="277" y="210"/>
                    </a:cubicBezTo>
                    <a:cubicBezTo>
                      <a:pt x="294" y="210"/>
                      <a:pt x="308" y="196"/>
                      <a:pt x="308" y="179"/>
                    </a:cubicBezTo>
                  </a:path>
                </a:pathLst>
              </a:custGeom>
              <a:solidFill>
                <a:srgbClr val="FCB9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p:cNvSpPr>
                <a:spLocks/>
              </p:cNvSpPr>
              <p:nvPr/>
            </p:nvSpPr>
            <p:spPr bwMode="auto">
              <a:xfrm>
                <a:off x="9223375" y="2062163"/>
                <a:ext cx="563563" cy="808038"/>
              </a:xfrm>
              <a:custGeom>
                <a:avLst/>
                <a:gdLst>
                  <a:gd name="T0" fmla="*/ 196 w 383"/>
                  <a:gd name="T1" fmla="*/ 184 h 550"/>
                  <a:gd name="T2" fmla="*/ 209 w 383"/>
                  <a:gd name="T3" fmla="*/ 144 h 550"/>
                  <a:gd name="T4" fmla="*/ 209 w 383"/>
                  <a:gd name="T5" fmla="*/ 31 h 550"/>
                  <a:gd name="T6" fmla="*/ 178 w 383"/>
                  <a:gd name="T7" fmla="*/ 0 h 550"/>
                  <a:gd name="T8" fmla="*/ 148 w 383"/>
                  <a:gd name="T9" fmla="*/ 31 h 550"/>
                  <a:gd name="T10" fmla="*/ 148 w 383"/>
                  <a:gd name="T11" fmla="*/ 132 h 550"/>
                  <a:gd name="T12" fmla="*/ 88 w 383"/>
                  <a:gd name="T13" fmla="*/ 284 h 550"/>
                  <a:gd name="T14" fmla="*/ 64 w 383"/>
                  <a:gd name="T15" fmla="*/ 159 h 550"/>
                  <a:gd name="T16" fmla="*/ 27 w 383"/>
                  <a:gd name="T17" fmla="*/ 135 h 550"/>
                  <a:gd name="T18" fmla="*/ 3 w 383"/>
                  <a:gd name="T19" fmla="*/ 171 h 550"/>
                  <a:gd name="T20" fmla="*/ 46 w 383"/>
                  <a:gd name="T21" fmla="*/ 391 h 550"/>
                  <a:gd name="T22" fmla="*/ 132 w 383"/>
                  <a:gd name="T23" fmla="*/ 507 h 550"/>
                  <a:gd name="T24" fmla="*/ 141 w 383"/>
                  <a:gd name="T25" fmla="*/ 550 h 550"/>
                  <a:gd name="T26" fmla="*/ 346 w 383"/>
                  <a:gd name="T27" fmla="*/ 550 h 550"/>
                  <a:gd name="T28" fmla="*/ 330 w 383"/>
                  <a:gd name="T29" fmla="*/ 468 h 550"/>
                  <a:gd name="T30" fmla="*/ 383 w 383"/>
                  <a:gd name="T31" fmla="*/ 335 h 550"/>
                  <a:gd name="T32" fmla="*/ 249 w 383"/>
                  <a:gd name="T33" fmla="*/ 191 h 550"/>
                  <a:gd name="T34" fmla="*/ 196 w 383"/>
                  <a:gd name="T35" fmla="*/ 184 h 5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83" h="550">
                    <a:moveTo>
                      <a:pt x="196" y="184"/>
                    </a:moveTo>
                    <a:cubicBezTo>
                      <a:pt x="209" y="144"/>
                      <a:pt x="209" y="144"/>
                      <a:pt x="209" y="144"/>
                    </a:cubicBezTo>
                    <a:cubicBezTo>
                      <a:pt x="209" y="31"/>
                      <a:pt x="209" y="31"/>
                      <a:pt x="209" y="31"/>
                    </a:cubicBezTo>
                    <a:cubicBezTo>
                      <a:pt x="209" y="14"/>
                      <a:pt x="196" y="0"/>
                      <a:pt x="178" y="0"/>
                    </a:cubicBezTo>
                    <a:cubicBezTo>
                      <a:pt x="161" y="0"/>
                      <a:pt x="148" y="14"/>
                      <a:pt x="148" y="31"/>
                    </a:cubicBezTo>
                    <a:cubicBezTo>
                      <a:pt x="148" y="132"/>
                      <a:pt x="148" y="132"/>
                      <a:pt x="148" y="132"/>
                    </a:cubicBezTo>
                    <a:cubicBezTo>
                      <a:pt x="88" y="284"/>
                      <a:pt x="88" y="284"/>
                      <a:pt x="88" y="284"/>
                    </a:cubicBezTo>
                    <a:cubicBezTo>
                      <a:pt x="64" y="159"/>
                      <a:pt x="64" y="159"/>
                      <a:pt x="64" y="159"/>
                    </a:cubicBezTo>
                    <a:cubicBezTo>
                      <a:pt x="60" y="143"/>
                      <a:pt x="44" y="132"/>
                      <a:pt x="27" y="135"/>
                    </a:cubicBezTo>
                    <a:cubicBezTo>
                      <a:pt x="11" y="138"/>
                      <a:pt x="0" y="155"/>
                      <a:pt x="3" y="171"/>
                    </a:cubicBezTo>
                    <a:cubicBezTo>
                      <a:pt x="46" y="391"/>
                      <a:pt x="46" y="391"/>
                      <a:pt x="46" y="391"/>
                    </a:cubicBezTo>
                    <a:cubicBezTo>
                      <a:pt x="132" y="507"/>
                      <a:pt x="132" y="507"/>
                      <a:pt x="132" y="507"/>
                    </a:cubicBezTo>
                    <a:cubicBezTo>
                      <a:pt x="141" y="550"/>
                      <a:pt x="141" y="550"/>
                      <a:pt x="141" y="550"/>
                    </a:cubicBezTo>
                    <a:cubicBezTo>
                      <a:pt x="346" y="550"/>
                      <a:pt x="346" y="550"/>
                      <a:pt x="346" y="550"/>
                    </a:cubicBezTo>
                    <a:cubicBezTo>
                      <a:pt x="330" y="468"/>
                      <a:pt x="330" y="468"/>
                      <a:pt x="330" y="468"/>
                    </a:cubicBezTo>
                    <a:cubicBezTo>
                      <a:pt x="383" y="335"/>
                      <a:pt x="383" y="335"/>
                      <a:pt x="383" y="335"/>
                    </a:cubicBezTo>
                    <a:cubicBezTo>
                      <a:pt x="249" y="191"/>
                      <a:pt x="249" y="191"/>
                      <a:pt x="249" y="191"/>
                    </a:cubicBezTo>
                    <a:lnTo>
                      <a:pt x="196" y="184"/>
                    </a:lnTo>
                    <a:close/>
                  </a:path>
                </a:pathLst>
              </a:custGeom>
              <a:solidFill>
                <a:srgbClr val="FBB71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20" name="Freeform 13"/>
              <p:cNvSpPr>
                <a:spLocks/>
              </p:cNvSpPr>
              <p:nvPr/>
            </p:nvSpPr>
            <p:spPr bwMode="auto">
              <a:xfrm>
                <a:off x="8612188" y="1703388"/>
                <a:ext cx="336550" cy="671513"/>
              </a:xfrm>
              <a:custGeom>
                <a:avLst/>
                <a:gdLst>
                  <a:gd name="T0" fmla="*/ 10 w 228"/>
                  <a:gd name="T1" fmla="*/ 0 h 457"/>
                  <a:gd name="T2" fmla="*/ 0 w 228"/>
                  <a:gd name="T3" fmla="*/ 10 h 457"/>
                  <a:gd name="T4" fmla="*/ 0 w 228"/>
                  <a:gd name="T5" fmla="*/ 447 h 457"/>
                  <a:gd name="T6" fmla="*/ 10 w 228"/>
                  <a:gd name="T7" fmla="*/ 457 h 457"/>
                  <a:gd name="T8" fmla="*/ 218 w 228"/>
                  <a:gd name="T9" fmla="*/ 457 h 457"/>
                  <a:gd name="T10" fmla="*/ 228 w 228"/>
                  <a:gd name="T11" fmla="*/ 447 h 457"/>
                  <a:gd name="T12" fmla="*/ 228 w 228"/>
                  <a:gd name="T13" fmla="*/ 10 h 457"/>
                  <a:gd name="T14" fmla="*/ 218 w 228"/>
                  <a:gd name="T15" fmla="*/ 0 h 457"/>
                  <a:gd name="T16" fmla="*/ 28 w 228"/>
                  <a:gd name="T17" fmla="*/ 0 h 457"/>
                  <a:gd name="T18" fmla="*/ 10 w 228"/>
                  <a:gd name="T19" fmla="*/ 0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8" h="457">
                    <a:moveTo>
                      <a:pt x="10" y="0"/>
                    </a:moveTo>
                    <a:cubicBezTo>
                      <a:pt x="10" y="0"/>
                      <a:pt x="0" y="0"/>
                      <a:pt x="0" y="10"/>
                    </a:cubicBezTo>
                    <a:cubicBezTo>
                      <a:pt x="0" y="447"/>
                      <a:pt x="0" y="447"/>
                      <a:pt x="0" y="447"/>
                    </a:cubicBezTo>
                    <a:cubicBezTo>
                      <a:pt x="0" y="447"/>
                      <a:pt x="0" y="457"/>
                      <a:pt x="10" y="457"/>
                    </a:cubicBezTo>
                    <a:cubicBezTo>
                      <a:pt x="218" y="457"/>
                      <a:pt x="218" y="457"/>
                      <a:pt x="218" y="457"/>
                    </a:cubicBezTo>
                    <a:cubicBezTo>
                      <a:pt x="218" y="457"/>
                      <a:pt x="228" y="457"/>
                      <a:pt x="228" y="447"/>
                    </a:cubicBezTo>
                    <a:cubicBezTo>
                      <a:pt x="228" y="10"/>
                      <a:pt x="228" y="10"/>
                      <a:pt x="228" y="10"/>
                    </a:cubicBezTo>
                    <a:cubicBezTo>
                      <a:pt x="228" y="10"/>
                      <a:pt x="228" y="0"/>
                      <a:pt x="218" y="0"/>
                    </a:cubicBezTo>
                    <a:cubicBezTo>
                      <a:pt x="28" y="0"/>
                      <a:pt x="28" y="0"/>
                      <a:pt x="28" y="0"/>
                    </a:cubicBezTo>
                    <a:lnTo>
                      <a:pt x="10" y="0"/>
                    </a:lnTo>
                    <a:close/>
                  </a:path>
                </a:pathLst>
              </a:custGeom>
              <a:solidFill>
                <a:srgbClr val="171A4E"/>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grpSp>
            <p:nvGrpSpPr>
              <p:cNvPr id="102" name="Group 101"/>
              <p:cNvGrpSpPr/>
              <p:nvPr/>
            </p:nvGrpSpPr>
            <p:grpSpPr>
              <a:xfrm>
                <a:off x="8643938" y="1849438"/>
                <a:ext cx="273050" cy="342900"/>
                <a:chOff x="8643938" y="1849438"/>
                <a:chExt cx="273050" cy="342900"/>
              </a:xfrm>
            </p:grpSpPr>
            <p:sp>
              <p:nvSpPr>
                <p:cNvPr id="22" name="Rectangle 15"/>
                <p:cNvSpPr>
                  <a:spLocks noChangeArrowheads="1"/>
                </p:cNvSpPr>
                <p:nvPr/>
              </p:nvSpPr>
              <p:spPr bwMode="auto">
                <a:xfrm>
                  <a:off x="8643938" y="1849438"/>
                  <a:ext cx="61913" cy="60325"/>
                </a:xfrm>
                <a:prstGeom prst="rect">
                  <a:avLst/>
                </a:prstGeom>
                <a:solidFill>
                  <a:srgbClr val="FBB71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25" name="Rectangle 18"/>
                <p:cNvSpPr>
                  <a:spLocks noChangeArrowheads="1"/>
                </p:cNvSpPr>
                <p:nvPr/>
              </p:nvSpPr>
              <p:spPr bwMode="auto">
                <a:xfrm>
                  <a:off x="8643938" y="2062163"/>
                  <a:ext cx="131763" cy="130175"/>
                </a:xfrm>
                <a:prstGeom prst="rect">
                  <a:avLst/>
                </a:prstGeom>
                <a:solidFill>
                  <a:srgbClr val="FBB71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27" name="Rectangle 20"/>
                <p:cNvSpPr>
                  <a:spLocks noChangeArrowheads="1"/>
                </p:cNvSpPr>
                <p:nvPr/>
              </p:nvSpPr>
              <p:spPr bwMode="auto">
                <a:xfrm>
                  <a:off x="8713788" y="1849438"/>
                  <a:ext cx="61913" cy="60325"/>
                </a:xfrm>
                <a:prstGeom prst="rect">
                  <a:avLst/>
                </a:prstGeom>
                <a:solidFill>
                  <a:srgbClr val="FBB71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28" name="Rectangle 21"/>
                <p:cNvSpPr>
                  <a:spLocks noChangeArrowheads="1"/>
                </p:cNvSpPr>
                <p:nvPr/>
              </p:nvSpPr>
              <p:spPr bwMode="auto">
                <a:xfrm>
                  <a:off x="8785225" y="1849438"/>
                  <a:ext cx="61913" cy="60325"/>
                </a:xfrm>
                <a:prstGeom prst="rect">
                  <a:avLst/>
                </a:prstGeom>
                <a:solidFill>
                  <a:srgbClr val="FBB71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31" name="Rectangle 24"/>
                <p:cNvSpPr>
                  <a:spLocks noChangeArrowheads="1"/>
                </p:cNvSpPr>
                <p:nvPr/>
              </p:nvSpPr>
              <p:spPr bwMode="auto">
                <a:xfrm>
                  <a:off x="8855075" y="1849438"/>
                  <a:ext cx="61913" cy="60325"/>
                </a:xfrm>
                <a:prstGeom prst="rect">
                  <a:avLst/>
                </a:prstGeom>
                <a:solidFill>
                  <a:srgbClr val="FBB71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grpSp>
          <p:grpSp>
            <p:nvGrpSpPr>
              <p:cNvPr id="101" name="Group 100"/>
              <p:cNvGrpSpPr/>
              <p:nvPr/>
            </p:nvGrpSpPr>
            <p:grpSpPr>
              <a:xfrm>
                <a:off x="8643938" y="1920875"/>
                <a:ext cx="273050" cy="342900"/>
                <a:chOff x="8643938" y="1920875"/>
                <a:chExt cx="273050" cy="342900"/>
              </a:xfrm>
            </p:grpSpPr>
            <p:sp>
              <p:nvSpPr>
                <p:cNvPr id="21" name="Rectangle 14"/>
                <p:cNvSpPr>
                  <a:spLocks noChangeArrowheads="1"/>
                </p:cNvSpPr>
                <p:nvPr/>
              </p:nvSpPr>
              <p:spPr bwMode="auto">
                <a:xfrm>
                  <a:off x="8713788" y="1920875"/>
                  <a:ext cx="133350" cy="130175"/>
                </a:xfrm>
                <a:prstGeom prst="rect">
                  <a:avLst/>
                </a:prstGeom>
                <a:solidFill>
                  <a:srgbClr val="0078D7"/>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23" name="Rectangle 16"/>
                <p:cNvSpPr>
                  <a:spLocks noChangeArrowheads="1"/>
                </p:cNvSpPr>
                <p:nvPr/>
              </p:nvSpPr>
              <p:spPr bwMode="auto">
                <a:xfrm>
                  <a:off x="8643938" y="1920875"/>
                  <a:ext cx="61913" cy="61913"/>
                </a:xfrm>
                <a:prstGeom prst="rect">
                  <a:avLst/>
                </a:prstGeom>
                <a:solidFill>
                  <a:srgbClr val="0078D7"/>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24" name="Rectangle 17"/>
                <p:cNvSpPr>
                  <a:spLocks noChangeArrowheads="1"/>
                </p:cNvSpPr>
                <p:nvPr/>
              </p:nvSpPr>
              <p:spPr bwMode="auto">
                <a:xfrm>
                  <a:off x="8643938" y="1990725"/>
                  <a:ext cx="61913" cy="61913"/>
                </a:xfrm>
                <a:prstGeom prst="rect">
                  <a:avLst/>
                </a:prstGeom>
                <a:solidFill>
                  <a:srgbClr val="0078D7"/>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26" name="Rectangle 19"/>
                <p:cNvSpPr>
                  <a:spLocks noChangeArrowheads="1"/>
                </p:cNvSpPr>
                <p:nvPr/>
              </p:nvSpPr>
              <p:spPr bwMode="auto">
                <a:xfrm>
                  <a:off x="8643938" y="2203450"/>
                  <a:ext cx="273050" cy="60325"/>
                </a:xfrm>
                <a:prstGeom prst="rect">
                  <a:avLst/>
                </a:prstGeom>
                <a:solidFill>
                  <a:srgbClr val="0078D7"/>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29" name="Rectangle 22"/>
                <p:cNvSpPr>
                  <a:spLocks noChangeArrowheads="1"/>
                </p:cNvSpPr>
                <p:nvPr/>
              </p:nvSpPr>
              <p:spPr bwMode="auto">
                <a:xfrm>
                  <a:off x="8785225" y="2062163"/>
                  <a:ext cx="61913" cy="60325"/>
                </a:xfrm>
                <a:prstGeom prst="rect">
                  <a:avLst/>
                </a:prstGeom>
                <a:solidFill>
                  <a:srgbClr val="0078D7"/>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30" name="Rectangle 23"/>
                <p:cNvSpPr>
                  <a:spLocks noChangeArrowheads="1"/>
                </p:cNvSpPr>
                <p:nvPr/>
              </p:nvSpPr>
              <p:spPr bwMode="auto">
                <a:xfrm>
                  <a:off x="8785225" y="2132013"/>
                  <a:ext cx="61913" cy="60325"/>
                </a:xfrm>
                <a:prstGeom prst="rect">
                  <a:avLst/>
                </a:prstGeom>
                <a:solidFill>
                  <a:srgbClr val="0078D7"/>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32" name="Rectangle 25"/>
                <p:cNvSpPr>
                  <a:spLocks noChangeArrowheads="1"/>
                </p:cNvSpPr>
                <p:nvPr/>
              </p:nvSpPr>
              <p:spPr bwMode="auto">
                <a:xfrm>
                  <a:off x="8855075" y="1920875"/>
                  <a:ext cx="61913" cy="61913"/>
                </a:xfrm>
                <a:prstGeom prst="rect">
                  <a:avLst/>
                </a:prstGeom>
                <a:solidFill>
                  <a:srgbClr val="0078D7"/>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33" name="Rectangle 26"/>
                <p:cNvSpPr>
                  <a:spLocks noChangeArrowheads="1"/>
                </p:cNvSpPr>
                <p:nvPr/>
              </p:nvSpPr>
              <p:spPr bwMode="auto">
                <a:xfrm>
                  <a:off x="8855075" y="1990725"/>
                  <a:ext cx="61913" cy="61913"/>
                </a:xfrm>
                <a:prstGeom prst="rect">
                  <a:avLst/>
                </a:prstGeom>
                <a:solidFill>
                  <a:srgbClr val="0078D7"/>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34" name="Rectangle 27"/>
                <p:cNvSpPr>
                  <a:spLocks noChangeArrowheads="1"/>
                </p:cNvSpPr>
                <p:nvPr/>
              </p:nvSpPr>
              <p:spPr bwMode="auto">
                <a:xfrm>
                  <a:off x="8855075" y="2062163"/>
                  <a:ext cx="61913" cy="60325"/>
                </a:xfrm>
                <a:prstGeom prst="rect">
                  <a:avLst/>
                </a:prstGeom>
                <a:solidFill>
                  <a:srgbClr val="0078D7"/>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35" name="Rectangle 28"/>
                <p:cNvSpPr>
                  <a:spLocks noChangeArrowheads="1"/>
                </p:cNvSpPr>
                <p:nvPr/>
              </p:nvSpPr>
              <p:spPr bwMode="auto">
                <a:xfrm>
                  <a:off x="8855075" y="2132013"/>
                  <a:ext cx="61913" cy="60325"/>
                </a:xfrm>
                <a:prstGeom prst="rect">
                  <a:avLst/>
                </a:prstGeom>
                <a:solidFill>
                  <a:srgbClr val="0078D7"/>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grpSp>
          <p:sp>
            <p:nvSpPr>
              <p:cNvPr id="36" name="Rectangle 29"/>
              <p:cNvSpPr>
                <a:spLocks noChangeArrowheads="1"/>
              </p:cNvSpPr>
              <p:nvPr/>
            </p:nvSpPr>
            <p:spPr bwMode="auto">
              <a:xfrm>
                <a:off x="7513638" y="3727450"/>
                <a:ext cx="2533650" cy="762000"/>
              </a:xfrm>
              <a:prstGeom prst="rect">
                <a:avLst/>
              </a:prstGeom>
              <a:solidFill>
                <a:srgbClr val="737373"/>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grpSp>
            <p:nvGrpSpPr>
              <p:cNvPr id="100" name="Group 99"/>
              <p:cNvGrpSpPr/>
              <p:nvPr/>
            </p:nvGrpSpPr>
            <p:grpSpPr>
              <a:xfrm>
                <a:off x="7612063" y="3806825"/>
                <a:ext cx="2336800" cy="604838"/>
                <a:chOff x="7612063" y="3806825"/>
                <a:chExt cx="2336800" cy="604838"/>
              </a:xfrm>
              <a:solidFill>
                <a:schemeClr val="bg1">
                  <a:lumMod val="75000"/>
                </a:schemeClr>
              </a:solidFill>
            </p:grpSpPr>
            <p:sp>
              <p:nvSpPr>
                <p:cNvPr id="37" name="Rectangle 30"/>
                <p:cNvSpPr>
                  <a:spLocks noChangeArrowheads="1"/>
                </p:cNvSpPr>
                <p:nvPr/>
              </p:nvSpPr>
              <p:spPr bwMode="auto">
                <a:xfrm>
                  <a:off x="7612063" y="3806825"/>
                  <a:ext cx="101600"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Rectangle 31"/>
                <p:cNvSpPr>
                  <a:spLocks noChangeArrowheads="1"/>
                </p:cNvSpPr>
                <p:nvPr/>
              </p:nvSpPr>
              <p:spPr bwMode="auto">
                <a:xfrm>
                  <a:off x="7772400" y="3806825"/>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Rectangle 32"/>
                <p:cNvSpPr>
                  <a:spLocks noChangeArrowheads="1"/>
                </p:cNvSpPr>
                <p:nvPr/>
              </p:nvSpPr>
              <p:spPr bwMode="auto">
                <a:xfrm>
                  <a:off x="7931150" y="3806825"/>
                  <a:ext cx="101600"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Rectangle 33"/>
                <p:cNvSpPr>
                  <a:spLocks noChangeArrowheads="1"/>
                </p:cNvSpPr>
                <p:nvPr/>
              </p:nvSpPr>
              <p:spPr bwMode="auto">
                <a:xfrm>
                  <a:off x="8091488" y="3806825"/>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34"/>
                <p:cNvSpPr>
                  <a:spLocks noChangeArrowheads="1"/>
                </p:cNvSpPr>
                <p:nvPr/>
              </p:nvSpPr>
              <p:spPr bwMode="auto">
                <a:xfrm>
                  <a:off x="8250238" y="3806825"/>
                  <a:ext cx="101600"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Rectangle 35"/>
                <p:cNvSpPr>
                  <a:spLocks noChangeArrowheads="1"/>
                </p:cNvSpPr>
                <p:nvPr/>
              </p:nvSpPr>
              <p:spPr bwMode="auto">
                <a:xfrm>
                  <a:off x="8410575" y="3806825"/>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36"/>
                <p:cNvSpPr>
                  <a:spLocks noChangeArrowheads="1"/>
                </p:cNvSpPr>
                <p:nvPr/>
              </p:nvSpPr>
              <p:spPr bwMode="auto">
                <a:xfrm>
                  <a:off x="8569325" y="3806825"/>
                  <a:ext cx="101600"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Rectangle 37"/>
                <p:cNvSpPr>
                  <a:spLocks noChangeArrowheads="1"/>
                </p:cNvSpPr>
                <p:nvPr/>
              </p:nvSpPr>
              <p:spPr bwMode="auto">
                <a:xfrm>
                  <a:off x="8729663" y="3806825"/>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38"/>
                <p:cNvSpPr>
                  <a:spLocks noChangeArrowheads="1"/>
                </p:cNvSpPr>
                <p:nvPr/>
              </p:nvSpPr>
              <p:spPr bwMode="auto">
                <a:xfrm>
                  <a:off x="8888413" y="3806825"/>
                  <a:ext cx="101600"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Rectangle 39"/>
                <p:cNvSpPr>
                  <a:spLocks noChangeArrowheads="1"/>
                </p:cNvSpPr>
                <p:nvPr/>
              </p:nvSpPr>
              <p:spPr bwMode="auto">
                <a:xfrm>
                  <a:off x="9048750" y="3806825"/>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0"/>
                <p:cNvSpPr>
                  <a:spLocks noChangeArrowheads="1"/>
                </p:cNvSpPr>
                <p:nvPr/>
              </p:nvSpPr>
              <p:spPr bwMode="auto">
                <a:xfrm>
                  <a:off x="9209088" y="3806825"/>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Rectangle 41"/>
                <p:cNvSpPr>
                  <a:spLocks noChangeArrowheads="1"/>
                </p:cNvSpPr>
                <p:nvPr/>
              </p:nvSpPr>
              <p:spPr bwMode="auto">
                <a:xfrm>
                  <a:off x="9367838" y="3806825"/>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Rectangle 42"/>
                <p:cNvSpPr>
                  <a:spLocks noChangeArrowheads="1"/>
                </p:cNvSpPr>
                <p:nvPr/>
              </p:nvSpPr>
              <p:spPr bwMode="auto">
                <a:xfrm>
                  <a:off x="9528175" y="3806825"/>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Rectangle 43"/>
                <p:cNvSpPr>
                  <a:spLocks noChangeArrowheads="1"/>
                </p:cNvSpPr>
                <p:nvPr/>
              </p:nvSpPr>
              <p:spPr bwMode="auto">
                <a:xfrm>
                  <a:off x="9688513" y="3806825"/>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Rectangle 44"/>
                <p:cNvSpPr>
                  <a:spLocks noChangeArrowheads="1"/>
                </p:cNvSpPr>
                <p:nvPr/>
              </p:nvSpPr>
              <p:spPr bwMode="auto">
                <a:xfrm>
                  <a:off x="9847263" y="3806825"/>
                  <a:ext cx="101600"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Rectangle 45"/>
                <p:cNvSpPr>
                  <a:spLocks noChangeArrowheads="1"/>
                </p:cNvSpPr>
                <p:nvPr/>
              </p:nvSpPr>
              <p:spPr bwMode="auto">
                <a:xfrm>
                  <a:off x="7612063" y="3975100"/>
                  <a:ext cx="101600"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Rectangle 46"/>
                <p:cNvSpPr>
                  <a:spLocks noChangeArrowheads="1"/>
                </p:cNvSpPr>
                <p:nvPr/>
              </p:nvSpPr>
              <p:spPr bwMode="auto">
                <a:xfrm>
                  <a:off x="7772400" y="3975100"/>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Rectangle 47"/>
                <p:cNvSpPr>
                  <a:spLocks noChangeArrowheads="1"/>
                </p:cNvSpPr>
                <p:nvPr/>
              </p:nvSpPr>
              <p:spPr bwMode="auto">
                <a:xfrm>
                  <a:off x="7931150" y="3975100"/>
                  <a:ext cx="101600"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Rectangle 48"/>
                <p:cNvSpPr>
                  <a:spLocks noChangeArrowheads="1"/>
                </p:cNvSpPr>
                <p:nvPr/>
              </p:nvSpPr>
              <p:spPr bwMode="auto">
                <a:xfrm>
                  <a:off x="8091488" y="3975100"/>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Rectangle 49"/>
                <p:cNvSpPr>
                  <a:spLocks noChangeArrowheads="1"/>
                </p:cNvSpPr>
                <p:nvPr/>
              </p:nvSpPr>
              <p:spPr bwMode="auto">
                <a:xfrm>
                  <a:off x="8250238" y="3975100"/>
                  <a:ext cx="101600"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Rectangle 50"/>
                <p:cNvSpPr>
                  <a:spLocks noChangeArrowheads="1"/>
                </p:cNvSpPr>
                <p:nvPr/>
              </p:nvSpPr>
              <p:spPr bwMode="auto">
                <a:xfrm>
                  <a:off x="8410575" y="3975100"/>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Rectangle 51"/>
                <p:cNvSpPr>
                  <a:spLocks noChangeArrowheads="1"/>
                </p:cNvSpPr>
                <p:nvPr/>
              </p:nvSpPr>
              <p:spPr bwMode="auto">
                <a:xfrm>
                  <a:off x="8569325" y="3975100"/>
                  <a:ext cx="101600"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Rectangle 52"/>
                <p:cNvSpPr>
                  <a:spLocks noChangeArrowheads="1"/>
                </p:cNvSpPr>
                <p:nvPr/>
              </p:nvSpPr>
              <p:spPr bwMode="auto">
                <a:xfrm>
                  <a:off x="8729663" y="3975100"/>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Rectangle 53"/>
                <p:cNvSpPr>
                  <a:spLocks noChangeArrowheads="1"/>
                </p:cNvSpPr>
                <p:nvPr/>
              </p:nvSpPr>
              <p:spPr bwMode="auto">
                <a:xfrm>
                  <a:off x="8888413" y="3975100"/>
                  <a:ext cx="101600"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Rectangle 54"/>
                <p:cNvSpPr>
                  <a:spLocks noChangeArrowheads="1"/>
                </p:cNvSpPr>
                <p:nvPr/>
              </p:nvSpPr>
              <p:spPr bwMode="auto">
                <a:xfrm>
                  <a:off x="9048750" y="3975100"/>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Rectangle 55"/>
                <p:cNvSpPr>
                  <a:spLocks noChangeArrowheads="1"/>
                </p:cNvSpPr>
                <p:nvPr/>
              </p:nvSpPr>
              <p:spPr bwMode="auto">
                <a:xfrm>
                  <a:off x="9209088" y="3975100"/>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Rectangle 56"/>
                <p:cNvSpPr>
                  <a:spLocks noChangeArrowheads="1"/>
                </p:cNvSpPr>
                <p:nvPr/>
              </p:nvSpPr>
              <p:spPr bwMode="auto">
                <a:xfrm>
                  <a:off x="9367838" y="3975100"/>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Rectangle 57"/>
                <p:cNvSpPr>
                  <a:spLocks noChangeArrowheads="1"/>
                </p:cNvSpPr>
                <p:nvPr/>
              </p:nvSpPr>
              <p:spPr bwMode="auto">
                <a:xfrm>
                  <a:off x="9528175" y="3975100"/>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Rectangle 58"/>
                <p:cNvSpPr>
                  <a:spLocks noChangeArrowheads="1"/>
                </p:cNvSpPr>
                <p:nvPr/>
              </p:nvSpPr>
              <p:spPr bwMode="auto">
                <a:xfrm>
                  <a:off x="9688513" y="3975100"/>
                  <a:ext cx="100013"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Rectangle 59"/>
                <p:cNvSpPr>
                  <a:spLocks noChangeArrowheads="1"/>
                </p:cNvSpPr>
                <p:nvPr/>
              </p:nvSpPr>
              <p:spPr bwMode="auto">
                <a:xfrm>
                  <a:off x="9847263" y="3975100"/>
                  <a:ext cx="101600" cy="1000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Rectangle 60"/>
                <p:cNvSpPr>
                  <a:spLocks noChangeArrowheads="1"/>
                </p:cNvSpPr>
                <p:nvPr/>
              </p:nvSpPr>
              <p:spPr bwMode="auto">
                <a:xfrm>
                  <a:off x="7612063" y="4141788"/>
                  <a:ext cx="101600"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Rectangle 61"/>
                <p:cNvSpPr>
                  <a:spLocks noChangeArrowheads="1"/>
                </p:cNvSpPr>
                <p:nvPr/>
              </p:nvSpPr>
              <p:spPr bwMode="auto">
                <a:xfrm>
                  <a:off x="7772400" y="4141788"/>
                  <a:ext cx="100013"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Rectangle 62"/>
                <p:cNvSpPr>
                  <a:spLocks noChangeArrowheads="1"/>
                </p:cNvSpPr>
                <p:nvPr/>
              </p:nvSpPr>
              <p:spPr bwMode="auto">
                <a:xfrm>
                  <a:off x="7931150" y="4141788"/>
                  <a:ext cx="101600"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Rectangle 63"/>
                <p:cNvSpPr>
                  <a:spLocks noChangeArrowheads="1"/>
                </p:cNvSpPr>
                <p:nvPr/>
              </p:nvSpPr>
              <p:spPr bwMode="auto">
                <a:xfrm>
                  <a:off x="8091488" y="4141788"/>
                  <a:ext cx="100013"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Rectangle 64"/>
                <p:cNvSpPr>
                  <a:spLocks noChangeArrowheads="1"/>
                </p:cNvSpPr>
                <p:nvPr/>
              </p:nvSpPr>
              <p:spPr bwMode="auto">
                <a:xfrm>
                  <a:off x="8250238" y="4141788"/>
                  <a:ext cx="101600"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Rectangle 65"/>
                <p:cNvSpPr>
                  <a:spLocks noChangeArrowheads="1"/>
                </p:cNvSpPr>
                <p:nvPr/>
              </p:nvSpPr>
              <p:spPr bwMode="auto">
                <a:xfrm>
                  <a:off x="8410575" y="4141788"/>
                  <a:ext cx="100013"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Rectangle 66"/>
                <p:cNvSpPr>
                  <a:spLocks noChangeArrowheads="1"/>
                </p:cNvSpPr>
                <p:nvPr/>
              </p:nvSpPr>
              <p:spPr bwMode="auto">
                <a:xfrm>
                  <a:off x="8569325" y="4141788"/>
                  <a:ext cx="101600"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Rectangle 67"/>
                <p:cNvSpPr>
                  <a:spLocks noChangeArrowheads="1"/>
                </p:cNvSpPr>
                <p:nvPr/>
              </p:nvSpPr>
              <p:spPr bwMode="auto">
                <a:xfrm>
                  <a:off x="8729663" y="4141788"/>
                  <a:ext cx="100013"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Rectangle 68"/>
                <p:cNvSpPr>
                  <a:spLocks noChangeArrowheads="1"/>
                </p:cNvSpPr>
                <p:nvPr/>
              </p:nvSpPr>
              <p:spPr bwMode="auto">
                <a:xfrm>
                  <a:off x="8888413" y="4141788"/>
                  <a:ext cx="101600"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Rectangle 69"/>
                <p:cNvSpPr>
                  <a:spLocks noChangeArrowheads="1"/>
                </p:cNvSpPr>
                <p:nvPr/>
              </p:nvSpPr>
              <p:spPr bwMode="auto">
                <a:xfrm>
                  <a:off x="9048750" y="4141788"/>
                  <a:ext cx="100013"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Rectangle 70"/>
                <p:cNvSpPr>
                  <a:spLocks noChangeArrowheads="1"/>
                </p:cNvSpPr>
                <p:nvPr/>
              </p:nvSpPr>
              <p:spPr bwMode="auto">
                <a:xfrm>
                  <a:off x="9209088" y="4141788"/>
                  <a:ext cx="100013"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Rectangle 71"/>
                <p:cNvSpPr>
                  <a:spLocks noChangeArrowheads="1"/>
                </p:cNvSpPr>
                <p:nvPr/>
              </p:nvSpPr>
              <p:spPr bwMode="auto">
                <a:xfrm>
                  <a:off x="9367838" y="4141788"/>
                  <a:ext cx="100013"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Rectangle 72"/>
                <p:cNvSpPr>
                  <a:spLocks noChangeArrowheads="1"/>
                </p:cNvSpPr>
                <p:nvPr/>
              </p:nvSpPr>
              <p:spPr bwMode="auto">
                <a:xfrm>
                  <a:off x="9528175" y="4141788"/>
                  <a:ext cx="100013"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Rectangle 73"/>
                <p:cNvSpPr>
                  <a:spLocks noChangeArrowheads="1"/>
                </p:cNvSpPr>
                <p:nvPr/>
              </p:nvSpPr>
              <p:spPr bwMode="auto">
                <a:xfrm>
                  <a:off x="9688513" y="4141788"/>
                  <a:ext cx="100013"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Rectangle 74"/>
                <p:cNvSpPr>
                  <a:spLocks noChangeArrowheads="1"/>
                </p:cNvSpPr>
                <p:nvPr/>
              </p:nvSpPr>
              <p:spPr bwMode="auto">
                <a:xfrm>
                  <a:off x="9847263" y="4141788"/>
                  <a:ext cx="101600"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Rectangle 75"/>
                <p:cNvSpPr>
                  <a:spLocks noChangeArrowheads="1"/>
                </p:cNvSpPr>
                <p:nvPr/>
              </p:nvSpPr>
              <p:spPr bwMode="auto">
                <a:xfrm>
                  <a:off x="7612063" y="4310063"/>
                  <a:ext cx="101600"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Rectangle 76"/>
                <p:cNvSpPr>
                  <a:spLocks noChangeArrowheads="1"/>
                </p:cNvSpPr>
                <p:nvPr/>
              </p:nvSpPr>
              <p:spPr bwMode="auto">
                <a:xfrm>
                  <a:off x="7772400" y="4310063"/>
                  <a:ext cx="100013"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Rectangle 77"/>
                <p:cNvSpPr>
                  <a:spLocks noChangeArrowheads="1"/>
                </p:cNvSpPr>
                <p:nvPr/>
              </p:nvSpPr>
              <p:spPr bwMode="auto">
                <a:xfrm>
                  <a:off x="7931150" y="4310063"/>
                  <a:ext cx="101600"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Rectangle 78"/>
                <p:cNvSpPr>
                  <a:spLocks noChangeArrowheads="1"/>
                </p:cNvSpPr>
                <p:nvPr/>
              </p:nvSpPr>
              <p:spPr bwMode="auto">
                <a:xfrm>
                  <a:off x="8091488" y="4310063"/>
                  <a:ext cx="100013"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Rectangle 79"/>
                <p:cNvSpPr>
                  <a:spLocks noChangeArrowheads="1"/>
                </p:cNvSpPr>
                <p:nvPr/>
              </p:nvSpPr>
              <p:spPr bwMode="auto">
                <a:xfrm>
                  <a:off x="9367838" y="4310063"/>
                  <a:ext cx="100013"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Rectangle 80"/>
                <p:cNvSpPr>
                  <a:spLocks noChangeArrowheads="1"/>
                </p:cNvSpPr>
                <p:nvPr/>
              </p:nvSpPr>
              <p:spPr bwMode="auto">
                <a:xfrm>
                  <a:off x="9528175" y="4310063"/>
                  <a:ext cx="100013"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Rectangle 81"/>
                <p:cNvSpPr>
                  <a:spLocks noChangeArrowheads="1"/>
                </p:cNvSpPr>
                <p:nvPr/>
              </p:nvSpPr>
              <p:spPr bwMode="auto">
                <a:xfrm>
                  <a:off x="9688513" y="4310063"/>
                  <a:ext cx="100013"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Rectangle 82"/>
                <p:cNvSpPr>
                  <a:spLocks noChangeArrowheads="1"/>
                </p:cNvSpPr>
                <p:nvPr/>
              </p:nvSpPr>
              <p:spPr bwMode="auto">
                <a:xfrm>
                  <a:off x="9847263" y="4310063"/>
                  <a:ext cx="101600"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Rectangle 83"/>
                <p:cNvSpPr>
                  <a:spLocks noChangeArrowheads="1"/>
                </p:cNvSpPr>
                <p:nvPr/>
              </p:nvSpPr>
              <p:spPr bwMode="auto">
                <a:xfrm>
                  <a:off x="8250238" y="4310063"/>
                  <a:ext cx="1057275" cy="101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91" name="Freeform 84"/>
              <p:cNvSpPr>
                <a:spLocks/>
              </p:cNvSpPr>
              <p:nvPr/>
            </p:nvSpPr>
            <p:spPr bwMode="auto">
              <a:xfrm>
                <a:off x="9080500" y="4138613"/>
                <a:ext cx="847725" cy="1054100"/>
              </a:xfrm>
              <a:custGeom>
                <a:avLst/>
                <a:gdLst>
                  <a:gd name="T0" fmla="*/ 547 w 577"/>
                  <a:gd name="T1" fmla="*/ 182 h 717"/>
                  <a:gd name="T2" fmla="*/ 495 w 577"/>
                  <a:gd name="T3" fmla="*/ 205 h 717"/>
                  <a:gd name="T4" fmla="*/ 413 w 577"/>
                  <a:gd name="T5" fmla="*/ 412 h 717"/>
                  <a:gd name="T6" fmla="*/ 395 w 577"/>
                  <a:gd name="T7" fmla="*/ 405 h 717"/>
                  <a:gd name="T8" fmla="*/ 493 w 577"/>
                  <a:gd name="T9" fmla="*/ 157 h 717"/>
                  <a:gd name="T10" fmla="*/ 492 w 577"/>
                  <a:gd name="T11" fmla="*/ 157 h 717"/>
                  <a:gd name="T12" fmla="*/ 470 w 577"/>
                  <a:gd name="T13" fmla="*/ 106 h 717"/>
                  <a:gd name="T14" fmla="*/ 419 w 577"/>
                  <a:gd name="T15" fmla="*/ 128 h 717"/>
                  <a:gd name="T16" fmla="*/ 419 w 577"/>
                  <a:gd name="T17" fmla="*/ 128 h 717"/>
                  <a:gd name="T18" fmla="*/ 330 w 577"/>
                  <a:gd name="T19" fmla="*/ 354 h 717"/>
                  <a:gd name="T20" fmla="*/ 311 w 577"/>
                  <a:gd name="T21" fmla="*/ 347 h 717"/>
                  <a:gd name="T22" fmla="*/ 425 w 577"/>
                  <a:gd name="T23" fmla="*/ 59 h 717"/>
                  <a:gd name="T24" fmla="*/ 402 w 577"/>
                  <a:gd name="T25" fmla="*/ 8 h 717"/>
                  <a:gd name="T26" fmla="*/ 351 w 577"/>
                  <a:gd name="T27" fmla="*/ 30 h 717"/>
                  <a:gd name="T28" fmla="*/ 246 w 577"/>
                  <a:gd name="T29" fmla="*/ 296 h 717"/>
                  <a:gd name="T30" fmla="*/ 227 w 577"/>
                  <a:gd name="T31" fmla="*/ 289 h 717"/>
                  <a:gd name="T32" fmla="*/ 270 w 577"/>
                  <a:gd name="T33" fmla="*/ 182 h 717"/>
                  <a:gd name="T34" fmla="*/ 270 w 577"/>
                  <a:gd name="T35" fmla="*/ 51 h 717"/>
                  <a:gd name="T36" fmla="*/ 230 w 577"/>
                  <a:gd name="T37" fmla="*/ 11 h 717"/>
                  <a:gd name="T38" fmla="*/ 190 w 577"/>
                  <a:gd name="T39" fmla="*/ 51 h 717"/>
                  <a:gd name="T40" fmla="*/ 190 w 577"/>
                  <a:gd name="T41" fmla="*/ 167 h 717"/>
                  <a:gd name="T42" fmla="*/ 113 w 577"/>
                  <a:gd name="T43" fmla="*/ 363 h 717"/>
                  <a:gd name="T44" fmla="*/ 82 w 577"/>
                  <a:gd name="T45" fmla="*/ 202 h 717"/>
                  <a:gd name="T46" fmla="*/ 36 w 577"/>
                  <a:gd name="T47" fmla="*/ 171 h 717"/>
                  <a:gd name="T48" fmla="*/ 4 w 577"/>
                  <a:gd name="T49" fmla="*/ 217 h 717"/>
                  <a:gd name="T50" fmla="*/ 59 w 577"/>
                  <a:gd name="T51" fmla="*/ 500 h 717"/>
                  <a:gd name="T52" fmla="*/ 170 w 577"/>
                  <a:gd name="T53" fmla="*/ 649 h 717"/>
                  <a:gd name="T54" fmla="*/ 184 w 577"/>
                  <a:gd name="T55" fmla="*/ 717 h 717"/>
                  <a:gd name="T56" fmla="*/ 441 w 577"/>
                  <a:gd name="T57" fmla="*/ 679 h 717"/>
                  <a:gd name="T58" fmla="*/ 425 w 577"/>
                  <a:gd name="T59" fmla="*/ 599 h 717"/>
                  <a:gd name="T60" fmla="*/ 569 w 577"/>
                  <a:gd name="T61" fmla="*/ 234 h 717"/>
                  <a:gd name="T62" fmla="*/ 547 w 577"/>
                  <a:gd name="T63" fmla="*/ 182 h 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77" h="717">
                    <a:moveTo>
                      <a:pt x="547" y="182"/>
                    </a:moveTo>
                    <a:cubicBezTo>
                      <a:pt x="526" y="174"/>
                      <a:pt x="503" y="184"/>
                      <a:pt x="495" y="205"/>
                    </a:cubicBezTo>
                    <a:cubicBezTo>
                      <a:pt x="413" y="412"/>
                      <a:pt x="413" y="412"/>
                      <a:pt x="413" y="412"/>
                    </a:cubicBezTo>
                    <a:cubicBezTo>
                      <a:pt x="395" y="405"/>
                      <a:pt x="395" y="405"/>
                      <a:pt x="395" y="405"/>
                    </a:cubicBezTo>
                    <a:cubicBezTo>
                      <a:pt x="493" y="157"/>
                      <a:pt x="493" y="157"/>
                      <a:pt x="493" y="157"/>
                    </a:cubicBezTo>
                    <a:cubicBezTo>
                      <a:pt x="492" y="157"/>
                      <a:pt x="492" y="157"/>
                      <a:pt x="492" y="157"/>
                    </a:cubicBezTo>
                    <a:cubicBezTo>
                      <a:pt x="500" y="137"/>
                      <a:pt x="490" y="114"/>
                      <a:pt x="470" y="106"/>
                    </a:cubicBezTo>
                    <a:cubicBezTo>
                      <a:pt x="450" y="98"/>
                      <a:pt x="427" y="108"/>
                      <a:pt x="419" y="128"/>
                    </a:cubicBezTo>
                    <a:cubicBezTo>
                      <a:pt x="419" y="128"/>
                      <a:pt x="419" y="128"/>
                      <a:pt x="419" y="128"/>
                    </a:cubicBezTo>
                    <a:cubicBezTo>
                      <a:pt x="330" y="354"/>
                      <a:pt x="330" y="354"/>
                      <a:pt x="330" y="354"/>
                    </a:cubicBezTo>
                    <a:cubicBezTo>
                      <a:pt x="311" y="347"/>
                      <a:pt x="311" y="347"/>
                      <a:pt x="311" y="347"/>
                    </a:cubicBezTo>
                    <a:cubicBezTo>
                      <a:pt x="425" y="59"/>
                      <a:pt x="425" y="59"/>
                      <a:pt x="425" y="59"/>
                    </a:cubicBezTo>
                    <a:cubicBezTo>
                      <a:pt x="433" y="39"/>
                      <a:pt x="423" y="16"/>
                      <a:pt x="402" y="8"/>
                    </a:cubicBezTo>
                    <a:cubicBezTo>
                      <a:pt x="382" y="0"/>
                      <a:pt x="359" y="10"/>
                      <a:pt x="351" y="30"/>
                    </a:cubicBezTo>
                    <a:cubicBezTo>
                      <a:pt x="246" y="296"/>
                      <a:pt x="246" y="296"/>
                      <a:pt x="246" y="296"/>
                    </a:cubicBezTo>
                    <a:cubicBezTo>
                      <a:pt x="227" y="289"/>
                      <a:pt x="227" y="289"/>
                      <a:pt x="227" y="289"/>
                    </a:cubicBezTo>
                    <a:cubicBezTo>
                      <a:pt x="270" y="182"/>
                      <a:pt x="270" y="182"/>
                      <a:pt x="270" y="182"/>
                    </a:cubicBezTo>
                    <a:cubicBezTo>
                      <a:pt x="270" y="51"/>
                      <a:pt x="270" y="51"/>
                      <a:pt x="270" y="51"/>
                    </a:cubicBezTo>
                    <a:cubicBezTo>
                      <a:pt x="270" y="29"/>
                      <a:pt x="252" y="11"/>
                      <a:pt x="230" y="11"/>
                    </a:cubicBezTo>
                    <a:cubicBezTo>
                      <a:pt x="208" y="11"/>
                      <a:pt x="190" y="29"/>
                      <a:pt x="190" y="51"/>
                    </a:cubicBezTo>
                    <a:cubicBezTo>
                      <a:pt x="190" y="167"/>
                      <a:pt x="190" y="167"/>
                      <a:pt x="190" y="167"/>
                    </a:cubicBezTo>
                    <a:cubicBezTo>
                      <a:pt x="113" y="363"/>
                      <a:pt x="113" y="363"/>
                      <a:pt x="113" y="363"/>
                    </a:cubicBezTo>
                    <a:cubicBezTo>
                      <a:pt x="82" y="202"/>
                      <a:pt x="82" y="202"/>
                      <a:pt x="82" y="202"/>
                    </a:cubicBezTo>
                    <a:cubicBezTo>
                      <a:pt x="78" y="181"/>
                      <a:pt x="57" y="167"/>
                      <a:pt x="36" y="171"/>
                    </a:cubicBezTo>
                    <a:cubicBezTo>
                      <a:pt x="14" y="175"/>
                      <a:pt x="0" y="196"/>
                      <a:pt x="4" y="217"/>
                    </a:cubicBezTo>
                    <a:cubicBezTo>
                      <a:pt x="59" y="500"/>
                      <a:pt x="59" y="500"/>
                      <a:pt x="59" y="500"/>
                    </a:cubicBezTo>
                    <a:cubicBezTo>
                      <a:pt x="170" y="649"/>
                      <a:pt x="170" y="649"/>
                      <a:pt x="170" y="649"/>
                    </a:cubicBezTo>
                    <a:cubicBezTo>
                      <a:pt x="184" y="717"/>
                      <a:pt x="184" y="717"/>
                      <a:pt x="184" y="717"/>
                    </a:cubicBezTo>
                    <a:cubicBezTo>
                      <a:pt x="441" y="679"/>
                      <a:pt x="441" y="679"/>
                      <a:pt x="441" y="679"/>
                    </a:cubicBezTo>
                    <a:cubicBezTo>
                      <a:pt x="425" y="599"/>
                      <a:pt x="425" y="599"/>
                      <a:pt x="425" y="599"/>
                    </a:cubicBezTo>
                    <a:cubicBezTo>
                      <a:pt x="569" y="234"/>
                      <a:pt x="569" y="234"/>
                      <a:pt x="569" y="234"/>
                    </a:cubicBezTo>
                    <a:cubicBezTo>
                      <a:pt x="577" y="214"/>
                      <a:pt x="567" y="190"/>
                      <a:pt x="547" y="182"/>
                    </a:cubicBezTo>
                  </a:path>
                </a:pathLst>
              </a:custGeom>
              <a:solidFill>
                <a:srgbClr val="FBB71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92" name="Freeform 85"/>
              <p:cNvSpPr>
                <a:spLocks/>
              </p:cNvSpPr>
              <p:nvPr/>
            </p:nvSpPr>
            <p:spPr bwMode="auto">
              <a:xfrm>
                <a:off x="7788275" y="3979863"/>
                <a:ext cx="847725" cy="1055688"/>
              </a:xfrm>
              <a:custGeom>
                <a:avLst/>
                <a:gdLst>
                  <a:gd name="T0" fmla="*/ 542 w 577"/>
                  <a:gd name="T1" fmla="*/ 171 h 718"/>
                  <a:gd name="T2" fmla="*/ 495 w 577"/>
                  <a:gd name="T3" fmla="*/ 202 h 718"/>
                  <a:gd name="T4" fmla="*/ 464 w 577"/>
                  <a:gd name="T5" fmla="*/ 363 h 718"/>
                  <a:gd name="T6" fmla="*/ 387 w 577"/>
                  <a:gd name="T7" fmla="*/ 167 h 718"/>
                  <a:gd name="T8" fmla="*/ 387 w 577"/>
                  <a:gd name="T9" fmla="*/ 51 h 718"/>
                  <a:gd name="T10" fmla="*/ 347 w 577"/>
                  <a:gd name="T11" fmla="*/ 12 h 718"/>
                  <a:gd name="T12" fmla="*/ 308 w 577"/>
                  <a:gd name="T13" fmla="*/ 51 h 718"/>
                  <a:gd name="T14" fmla="*/ 308 w 577"/>
                  <a:gd name="T15" fmla="*/ 183 h 718"/>
                  <a:gd name="T16" fmla="*/ 350 w 577"/>
                  <a:gd name="T17" fmla="*/ 289 h 718"/>
                  <a:gd name="T18" fmla="*/ 331 w 577"/>
                  <a:gd name="T19" fmla="*/ 296 h 718"/>
                  <a:gd name="T20" fmla="*/ 227 w 577"/>
                  <a:gd name="T21" fmla="*/ 30 h 718"/>
                  <a:gd name="T22" fmla="*/ 175 w 577"/>
                  <a:gd name="T23" fmla="*/ 8 h 718"/>
                  <a:gd name="T24" fmla="*/ 153 w 577"/>
                  <a:gd name="T25" fmla="*/ 59 h 718"/>
                  <a:gd name="T26" fmla="*/ 266 w 577"/>
                  <a:gd name="T27" fmla="*/ 347 h 718"/>
                  <a:gd name="T28" fmla="*/ 248 w 577"/>
                  <a:gd name="T29" fmla="*/ 354 h 718"/>
                  <a:gd name="T30" fmla="*/ 159 w 577"/>
                  <a:gd name="T31" fmla="*/ 129 h 718"/>
                  <a:gd name="T32" fmla="*/ 159 w 577"/>
                  <a:gd name="T33" fmla="*/ 129 h 718"/>
                  <a:gd name="T34" fmla="*/ 107 w 577"/>
                  <a:gd name="T35" fmla="*/ 106 h 718"/>
                  <a:gd name="T36" fmla="*/ 85 w 577"/>
                  <a:gd name="T37" fmla="*/ 158 h 718"/>
                  <a:gd name="T38" fmla="*/ 85 w 577"/>
                  <a:gd name="T39" fmla="*/ 158 h 718"/>
                  <a:gd name="T40" fmla="*/ 182 w 577"/>
                  <a:gd name="T41" fmla="*/ 405 h 718"/>
                  <a:gd name="T42" fmla="*/ 164 w 577"/>
                  <a:gd name="T43" fmla="*/ 412 h 718"/>
                  <a:gd name="T44" fmla="*/ 82 w 577"/>
                  <a:gd name="T45" fmla="*/ 205 h 718"/>
                  <a:gd name="T46" fmla="*/ 31 w 577"/>
                  <a:gd name="T47" fmla="*/ 183 h 718"/>
                  <a:gd name="T48" fmla="*/ 8 w 577"/>
                  <a:gd name="T49" fmla="*/ 234 h 718"/>
                  <a:gd name="T50" fmla="*/ 152 w 577"/>
                  <a:gd name="T51" fmla="*/ 599 h 718"/>
                  <a:gd name="T52" fmla="*/ 129 w 577"/>
                  <a:gd name="T53" fmla="*/ 678 h 718"/>
                  <a:gd name="T54" fmla="*/ 393 w 577"/>
                  <a:gd name="T55" fmla="*/ 718 h 718"/>
                  <a:gd name="T56" fmla="*/ 407 w 577"/>
                  <a:gd name="T57" fmla="*/ 649 h 718"/>
                  <a:gd name="T58" fmla="*/ 518 w 577"/>
                  <a:gd name="T59" fmla="*/ 501 h 718"/>
                  <a:gd name="T60" fmla="*/ 573 w 577"/>
                  <a:gd name="T61" fmla="*/ 218 h 718"/>
                  <a:gd name="T62" fmla="*/ 542 w 577"/>
                  <a:gd name="T63" fmla="*/ 171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77" h="718">
                    <a:moveTo>
                      <a:pt x="542" y="171"/>
                    </a:moveTo>
                    <a:cubicBezTo>
                      <a:pt x="520" y="167"/>
                      <a:pt x="499" y="181"/>
                      <a:pt x="495" y="202"/>
                    </a:cubicBezTo>
                    <a:cubicBezTo>
                      <a:pt x="464" y="363"/>
                      <a:pt x="464" y="363"/>
                      <a:pt x="464" y="363"/>
                    </a:cubicBezTo>
                    <a:cubicBezTo>
                      <a:pt x="387" y="167"/>
                      <a:pt x="387" y="167"/>
                      <a:pt x="387" y="167"/>
                    </a:cubicBezTo>
                    <a:cubicBezTo>
                      <a:pt x="387" y="51"/>
                      <a:pt x="387" y="51"/>
                      <a:pt x="387" y="51"/>
                    </a:cubicBezTo>
                    <a:cubicBezTo>
                      <a:pt x="387" y="30"/>
                      <a:pt x="369" y="12"/>
                      <a:pt x="347" y="12"/>
                    </a:cubicBezTo>
                    <a:cubicBezTo>
                      <a:pt x="326" y="12"/>
                      <a:pt x="308" y="30"/>
                      <a:pt x="308" y="51"/>
                    </a:cubicBezTo>
                    <a:cubicBezTo>
                      <a:pt x="308" y="183"/>
                      <a:pt x="308" y="183"/>
                      <a:pt x="308" y="183"/>
                    </a:cubicBezTo>
                    <a:cubicBezTo>
                      <a:pt x="350" y="289"/>
                      <a:pt x="350" y="289"/>
                      <a:pt x="350" y="289"/>
                    </a:cubicBezTo>
                    <a:cubicBezTo>
                      <a:pt x="331" y="296"/>
                      <a:pt x="331" y="296"/>
                      <a:pt x="331" y="296"/>
                    </a:cubicBezTo>
                    <a:cubicBezTo>
                      <a:pt x="227" y="30"/>
                      <a:pt x="227" y="30"/>
                      <a:pt x="227" y="30"/>
                    </a:cubicBezTo>
                    <a:cubicBezTo>
                      <a:pt x="219" y="10"/>
                      <a:pt x="195" y="0"/>
                      <a:pt x="175" y="8"/>
                    </a:cubicBezTo>
                    <a:cubicBezTo>
                      <a:pt x="155" y="16"/>
                      <a:pt x="145" y="39"/>
                      <a:pt x="153" y="59"/>
                    </a:cubicBezTo>
                    <a:cubicBezTo>
                      <a:pt x="266" y="347"/>
                      <a:pt x="266" y="347"/>
                      <a:pt x="266" y="347"/>
                    </a:cubicBezTo>
                    <a:cubicBezTo>
                      <a:pt x="248" y="354"/>
                      <a:pt x="248" y="354"/>
                      <a:pt x="248" y="354"/>
                    </a:cubicBezTo>
                    <a:cubicBezTo>
                      <a:pt x="159" y="129"/>
                      <a:pt x="159" y="129"/>
                      <a:pt x="159" y="129"/>
                    </a:cubicBezTo>
                    <a:cubicBezTo>
                      <a:pt x="159" y="129"/>
                      <a:pt x="159" y="129"/>
                      <a:pt x="159" y="129"/>
                    </a:cubicBezTo>
                    <a:cubicBezTo>
                      <a:pt x="151" y="108"/>
                      <a:pt x="128" y="98"/>
                      <a:pt x="107" y="106"/>
                    </a:cubicBezTo>
                    <a:cubicBezTo>
                      <a:pt x="87" y="114"/>
                      <a:pt x="77" y="137"/>
                      <a:pt x="85" y="158"/>
                    </a:cubicBezTo>
                    <a:cubicBezTo>
                      <a:pt x="85" y="158"/>
                      <a:pt x="85" y="158"/>
                      <a:pt x="85" y="158"/>
                    </a:cubicBezTo>
                    <a:cubicBezTo>
                      <a:pt x="182" y="405"/>
                      <a:pt x="182" y="405"/>
                      <a:pt x="182" y="405"/>
                    </a:cubicBezTo>
                    <a:cubicBezTo>
                      <a:pt x="164" y="412"/>
                      <a:pt x="164" y="412"/>
                      <a:pt x="164" y="412"/>
                    </a:cubicBezTo>
                    <a:cubicBezTo>
                      <a:pt x="82" y="205"/>
                      <a:pt x="82" y="205"/>
                      <a:pt x="82" y="205"/>
                    </a:cubicBezTo>
                    <a:cubicBezTo>
                      <a:pt x="74" y="185"/>
                      <a:pt x="51" y="175"/>
                      <a:pt x="31" y="183"/>
                    </a:cubicBezTo>
                    <a:cubicBezTo>
                      <a:pt x="10" y="191"/>
                      <a:pt x="0" y="214"/>
                      <a:pt x="8" y="234"/>
                    </a:cubicBezTo>
                    <a:cubicBezTo>
                      <a:pt x="152" y="599"/>
                      <a:pt x="152" y="599"/>
                      <a:pt x="152" y="599"/>
                    </a:cubicBezTo>
                    <a:cubicBezTo>
                      <a:pt x="129" y="678"/>
                      <a:pt x="129" y="678"/>
                      <a:pt x="129" y="678"/>
                    </a:cubicBezTo>
                    <a:cubicBezTo>
                      <a:pt x="393" y="718"/>
                      <a:pt x="393" y="718"/>
                      <a:pt x="393" y="718"/>
                    </a:cubicBezTo>
                    <a:cubicBezTo>
                      <a:pt x="407" y="649"/>
                      <a:pt x="407" y="649"/>
                      <a:pt x="407" y="649"/>
                    </a:cubicBezTo>
                    <a:cubicBezTo>
                      <a:pt x="518" y="501"/>
                      <a:pt x="518" y="501"/>
                      <a:pt x="518" y="501"/>
                    </a:cubicBezTo>
                    <a:cubicBezTo>
                      <a:pt x="573" y="218"/>
                      <a:pt x="573" y="218"/>
                      <a:pt x="573" y="218"/>
                    </a:cubicBezTo>
                    <a:cubicBezTo>
                      <a:pt x="577" y="196"/>
                      <a:pt x="563" y="175"/>
                      <a:pt x="542" y="171"/>
                    </a:cubicBezTo>
                  </a:path>
                </a:pathLst>
              </a:custGeom>
              <a:solidFill>
                <a:srgbClr val="FBB71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93" name="Freeform 86"/>
              <p:cNvSpPr>
                <a:spLocks/>
              </p:cNvSpPr>
              <p:nvPr/>
            </p:nvSpPr>
            <p:spPr bwMode="auto">
              <a:xfrm>
                <a:off x="7867650" y="4973638"/>
                <a:ext cx="539750" cy="304800"/>
              </a:xfrm>
              <a:custGeom>
                <a:avLst/>
                <a:gdLst>
                  <a:gd name="T0" fmla="*/ 0 w 340"/>
                  <a:gd name="T1" fmla="*/ 192 h 192"/>
                  <a:gd name="T2" fmla="*/ 297 w 340"/>
                  <a:gd name="T3" fmla="*/ 192 h 192"/>
                  <a:gd name="T4" fmla="*/ 340 w 340"/>
                  <a:gd name="T5" fmla="*/ 43 h 192"/>
                  <a:gd name="T6" fmla="*/ 56 w 340"/>
                  <a:gd name="T7" fmla="*/ 0 h 192"/>
                  <a:gd name="T8" fmla="*/ 0 w 340"/>
                  <a:gd name="T9" fmla="*/ 192 h 192"/>
                </a:gdLst>
                <a:ahLst/>
                <a:cxnLst>
                  <a:cxn ang="0">
                    <a:pos x="T0" y="T1"/>
                  </a:cxn>
                  <a:cxn ang="0">
                    <a:pos x="T2" y="T3"/>
                  </a:cxn>
                  <a:cxn ang="0">
                    <a:pos x="T4" y="T5"/>
                  </a:cxn>
                  <a:cxn ang="0">
                    <a:pos x="T6" y="T7"/>
                  </a:cxn>
                  <a:cxn ang="0">
                    <a:pos x="T8" y="T9"/>
                  </a:cxn>
                </a:cxnLst>
                <a:rect l="0" t="0" r="r" b="b"/>
                <a:pathLst>
                  <a:path w="340" h="192">
                    <a:moveTo>
                      <a:pt x="0" y="192"/>
                    </a:moveTo>
                    <a:lnTo>
                      <a:pt x="297" y="192"/>
                    </a:lnTo>
                    <a:lnTo>
                      <a:pt x="340" y="43"/>
                    </a:lnTo>
                    <a:lnTo>
                      <a:pt x="56" y="0"/>
                    </a:lnTo>
                    <a:lnTo>
                      <a:pt x="0" y="192"/>
                    </a:lnTo>
                    <a:close/>
                  </a:path>
                </a:pathLst>
              </a:custGeom>
              <a:solidFill>
                <a:srgbClr val="0078D7"/>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94" name="Freeform 87"/>
              <p:cNvSpPr>
                <a:spLocks/>
              </p:cNvSpPr>
              <p:nvPr/>
            </p:nvSpPr>
            <p:spPr bwMode="auto">
              <a:xfrm>
                <a:off x="9321800" y="5130800"/>
                <a:ext cx="492125" cy="147638"/>
              </a:xfrm>
              <a:custGeom>
                <a:avLst/>
                <a:gdLst>
                  <a:gd name="T0" fmla="*/ 0 w 310"/>
                  <a:gd name="T1" fmla="*/ 42 h 93"/>
                  <a:gd name="T2" fmla="*/ 14 w 310"/>
                  <a:gd name="T3" fmla="*/ 93 h 93"/>
                  <a:gd name="T4" fmla="*/ 310 w 310"/>
                  <a:gd name="T5" fmla="*/ 93 h 93"/>
                  <a:gd name="T6" fmla="*/ 282 w 310"/>
                  <a:gd name="T7" fmla="*/ 0 h 93"/>
                  <a:gd name="T8" fmla="*/ 0 w 310"/>
                  <a:gd name="T9" fmla="*/ 42 h 93"/>
                </a:gdLst>
                <a:ahLst/>
                <a:cxnLst>
                  <a:cxn ang="0">
                    <a:pos x="T0" y="T1"/>
                  </a:cxn>
                  <a:cxn ang="0">
                    <a:pos x="T2" y="T3"/>
                  </a:cxn>
                  <a:cxn ang="0">
                    <a:pos x="T4" y="T5"/>
                  </a:cxn>
                  <a:cxn ang="0">
                    <a:pos x="T6" y="T7"/>
                  </a:cxn>
                  <a:cxn ang="0">
                    <a:pos x="T8" y="T9"/>
                  </a:cxn>
                </a:cxnLst>
                <a:rect l="0" t="0" r="r" b="b"/>
                <a:pathLst>
                  <a:path w="310" h="93">
                    <a:moveTo>
                      <a:pt x="0" y="42"/>
                    </a:moveTo>
                    <a:lnTo>
                      <a:pt x="14" y="93"/>
                    </a:lnTo>
                    <a:lnTo>
                      <a:pt x="310" y="93"/>
                    </a:lnTo>
                    <a:lnTo>
                      <a:pt x="282" y="0"/>
                    </a:lnTo>
                    <a:lnTo>
                      <a:pt x="0" y="42"/>
                    </a:lnTo>
                    <a:close/>
                  </a:path>
                </a:pathLst>
              </a:custGeom>
              <a:solidFill>
                <a:srgbClr val="0078D7"/>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95" name="Freeform 88"/>
              <p:cNvSpPr>
                <a:spLocks/>
              </p:cNvSpPr>
              <p:nvPr/>
            </p:nvSpPr>
            <p:spPr bwMode="auto">
              <a:xfrm>
                <a:off x="7799388" y="2162175"/>
                <a:ext cx="476250" cy="708025"/>
              </a:xfrm>
              <a:custGeom>
                <a:avLst/>
                <a:gdLst>
                  <a:gd name="T0" fmla="*/ 59 w 324"/>
                  <a:gd name="T1" fmla="*/ 343 h 482"/>
                  <a:gd name="T2" fmla="*/ 59 w 324"/>
                  <a:gd name="T3" fmla="*/ 343 h 482"/>
                  <a:gd name="T4" fmla="*/ 59 w 324"/>
                  <a:gd name="T5" fmla="*/ 51 h 482"/>
                  <a:gd name="T6" fmla="*/ 0 w 324"/>
                  <a:gd name="T7" fmla="*/ 0 h 482"/>
                  <a:gd name="T8" fmla="*/ 0 w 324"/>
                  <a:gd name="T9" fmla="*/ 331 h 482"/>
                  <a:gd name="T10" fmla="*/ 44 w 324"/>
                  <a:gd name="T11" fmla="*/ 403 h 482"/>
                  <a:gd name="T12" fmla="*/ 44 w 324"/>
                  <a:gd name="T13" fmla="*/ 482 h 482"/>
                  <a:gd name="T14" fmla="*/ 282 w 324"/>
                  <a:gd name="T15" fmla="*/ 482 h 482"/>
                  <a:gd name="T16" fmla="*/ 282 w 324"/>
                  <a:gd name="T17" fmla="*/ 403 h 482"/>
                  <a:gd name="T18" fmla="*/ 324 w 324"/>
                  <a:gd name="T19" fmla="*/ 377 h 482"/>
                  <a:gd name="T20" fmla="*/ 59 w 324"/>
                  <a:gd name="T21" fmla="*/ 377 h 482"/>
                  <a:gd name="T22" fmla="*/ 59 w 324"/>
                  <a:gd name="T23" fmla="*/ 343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4" h="482">
                    <a:moveTo>
                      <a:pt x="59" y="343"/>
                    </a:moveTo>
                    <a:cubicBezTo>
                      <a:pt x="59" y="343"/>
                      <a:pt x="59" y="343"/>
                      <a:pt x="59" y="343"/>
                    </a:cubicBezTo>
                    <a:cubicBezTo>
                      <a:pt x="59" y="51"/>
                      <a:pt x="59" y="51"/>
                      <a:pt x="59" y="51"/>
                    </a:cubicBezTo>
                    <a:cubicBezTo>
                      <a:pt x="55" y="22"/>
                      <a:pt x="29" y="0"/>
                      <a:pt x="0" y="0"/>
                    </a:cubicBezTo>
                    <a:cubicBezTo>
                      <a:pt x="0" y="331"/>
                      <a:pt x="0" y="331"/>
                      <a:pt x="0" y="331"/>
                    </a:cubicBezTo>
                    <a:cubicBezTo>
                      <a:pt x="44" y="403"/>
                      <a:pt x="44" y="403"/>
                      <a:pt x="44" y="403"/>
                    </a:cubicBezTo>
                    <a:cubicBezTo>
                      <a:pt x="44" y="482"/>
                      <a:pt x="44" y="482"/>
                      <a:pt x="44" y="482"/>
                    </a:cubicBezTo>
                    <a:cubicBezTo>
                      <a:pt x="282" y="482"/>
                      <a:pt x="282" y="482"/>
                      <a:pt x="282" y="482"/>
                    </a:cubicBezTo>
                    <a:cubicBezTo>
                      <a:pt x="282" y="403"/>
                      <a:pt x="282" y="403"/>
                      <a:pt x="282" y="403"/>
                    </a:cubicBezTo>
                    <a:cubicBezTo>
                      <a:pt x="300" y="401"/>
                      <a:pt x="315" y="392"/>
                      <a:pt x="324" y="377"/>
                    </a:cubicBezTo>
                    <a:cubicBezTo>
                      <a:pt x="59" y="377"/>
                      <a:pt x="59" y="377"/>
                      <a:pt x="59" y="377"/>
                    </a:cubicBezTo>
                    <a:lnTo>
                      <a:pt x="59" y="343"/>
                    </a:lnTo>
                    <a:close/>
                  </a:path>
                </a:pathLst>
              </a:custGeom>
              <a:solidFill>
                <a:srgbClr val="FBB71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grpSp>
        <p:grpSp>
          <p:nvGrpSpPr>
            <p:cNvPr id="110" name="Group 109"/>
            <p:cNvGrpSpPr/>
            <p:nvPr/>
          </p:nvGrpSpPr>
          <p:grpSpPr>
            <a:xfrm>
              <a:off x="3440227" y="3062099"/>
              <a:ext cx="266889" cy="315859"/>
              <a:chOff x="479425" y="2109788"/>
              <a:chExt cx="692150" cy="819150"/>
            </a:xfrm>
          </p:grpSpPr>
          <p:sp>
            <p:nvSpPr>
              <p:cNvPr id="108" name="Freeform 92"/>
              <p:cNvSpPr>
                <a:spLocks/>
              </p:cNvSpPr>
              <p:nvPr/>
            </p:nvSpPr>
            <p:spPr bwMode="auto">
              <a:xfrm>
                <a:off x="479425" y="2109788"/>
                <a:ext cx="692150" cy="819150"/>
              </a:xfrm>
              <a:custGeom>
                <a:avLst/>
                <a:gdLst>
                  <a:gd name="T0" fmla="*/ 0 w 106"/>
                  <a:gd name="T1" fmla="*/ 0 h 126"/>
                  <a:gd name="T2" fmla="*/ 0 w 106"/>
                  <a:gd name="T3" fmla="*/ 52 h 126"/>
                  <a:gd name="T4" fmla="*/ 53 w 106"/>
                  <a:gd name="T5" fmla="*/ 126 h 126"/>
                  <a:gd name="T6" fmla="*/ 106 w 106"/>
                  <a:gd name="T7" fmla="*/ 52 h 126"/>
                  <a:gd name="T8" fmla="*/ 106 w 106"/>
                  <a:gd name="T9" fmla="*/ 0 h 126"/>
                  <a:gd name="T10" fmla="*/ 0 w 106"/>
                  <a:gd name="T11" fmla="*/ 0 h 126"/>
                </a:gdLst>
                <a:ahLst/>
                <a:cxnLst>
                  <a:cxn ang="0">
                    <a:pos x="T0" y="T1"/>
                  </a:cxn>
                  <a:cxn ang="0">
                    <a:pos x="T2" y="T3"/>
                  </a:cxn>
                  <a:cxn ang="0">
                    <a:pos x="T4" y="T5"/>
                  </a:cxn>
                  <a:cxn ang="0">
                    <a:pos x="T6" y="T7"/>
                  </a:cxn>
                  <a:cxn ang="0">
                    <a:pos x="T8" y="T9"/>
                  </a:cxn>
                  <a:cxn ang="0">
                    <a:pos x="T10" y="T11"/>
                  </a:cxn>
                </a:cxnLst>
                <a:rect l="0" t="0" r="r" b="b"/>
                <a:pathLst>
                  <a:path w="106" h="126">
                    <a:moveTo>
                      <a:pt x="0" y="0"/>
                    </a:moveTo>
                    <a:cubicBezTo>
                      <a:pt x="0" y="52"/>
                      <a:pt x="0" y="52"/>
                      <a:pt x="0" y="52"/>
                    </a:cubicBezTo>
                    <a:cubicBezTo>
                      <a:pt x="0" y="86"/>
                      <a:pt x="22" y="115"/>
                      <a:pt x="53" y="126"/>
                    </a:cubicBezTo>
                    <a:cubicBezTo>
                      <a:pt x="84" y="115"/>
                      <a:pt x="106" y="86"/>
                      <a:pt x="106" y="52"/>
                    </a:cubicBezTo>
                    <a:cubicBezTo>
                      <a:pt x="106" y="0"/>
                      <a:pt x="106" y="0"/>
                      <a:pt x="106" y="0"/>
                    </a:cubicBezTo>
                    <a:lnTo>
                      <a:pt x="0" y="0"/>
                    </a:lnTo>
                    <a:close/>
                  </a:path>
                </a:pathLst>
              </a:custGeom>
              <a:solidFill>
                <a:srgbClr val="0078D7"/>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109" name="Freeform 93"/>
              <p:cNvSpPr>
                <a:spLocks/>
              </p:cNvSpPr>
              <p:nvPr/>
            </p:nvSpPr>
            <p:spPr bwMode="auto">
              <a:xfrm>
                <a:off x="720725" y="2259013"/>
                <a:ext cx="215900" cy="384175"/>
              </a:xfrm>
              <a:custGeom>
                <a:avLst/>
                <a:gdLst>
                  <a:gd name="T0" fmla="*/ 33 w 33"/>
                  <a:gd name="T1" fmla="*/ 17 h 59"/>
                  <a:gd name="T2" fmla="*/ 16 w 33"/>
                  <a:gd name="T3" fmla="*/ 0 h 59"/>
                  <a:gd name="T4" fmla="*/ 0 w 33"/>
                  <a:gd name="T5" fmla="*/ 17 h 59"/>
                  <a:gd name="T6" fmla="*/ 7 w 33"/>
                  <a:gd name="T7" fmla="*/ 31 h 59"/>
                  <a:gd name="T8" fmla="*/ 0 w 33"/>
                  <a:gd name="T9" fmla="*/ 59 h 59"/>
                  <a:gd name="T10" fmla="*/ 33 w 33"/>
                  <a:gd name="T11" fmla="*/ 59 h 59"/>
                  <a:gd name="T12" fmla="*/ 26 w 33"/>
                  <a:gd name="T13" fmla="*/ 31 h 59"/>
                  <a:gd name="T14" fmla="*/ 33 w 33"/>
                  <a:gd name="T15" fmla="*/ 17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 h="59">
                    <a:moveTo>
                      <a:pt x="33" y="17"/>
                    </a:moveTo>
                    <a:cubicBezTo>
                      <a:pt x="33" y="7"/>
                      <a:pt x="25" y="0"/>
                      <a:pt x="16" y="0"/>
                    </a:cubicBezTo>
                    <a:cubicBezTo>
                      <a:pt x="7" y="0"/>
                      <a:pt x="0" y="7"/>
                      <a:pt x="0" y="17"/>
                    </a:cubicBezTo>
                    <a:cubicBezTo>
                      <a:pt x="0" y="22"/>
                      <a:pt x="2" y="28"/>
                      <a:pt x="7" y="31"/>
                    </a:cubicBezTo>
                    <a:cubicBezTo>
                      <a:pt x="0" y="59"/>
                      <a:pt x="0" y="59"/>
                      <a:pt x="0" y="59"/>
                    </a:cubicBezTo>
                    <a:cubicBezTo>
                      <a:pt x="33" y="59"/>
                      <a:pt x="33" y="59"/>
                      <a:pt x="33" y="59"/>
                    </a:cubicBezTo>
                    <a:cubicBezTo>
                      <a:pt x="26" y="31"/>
                      <a:pt x="26" y="31"/>
                      <a:pt x="26" y="31"/>
                    </a:cubicBezTo>
                    <a:cubicBezTo>
                      <a:pt x="30" y="28"/>
                      <a:pt x="33" y="22"/>
                      <a:pt x="33" y="17"/>
                    </a:cubicBezTo>
                    <a:close/>
                  </a:path>
                </a:pathLst>
              </a:custGeom>
              <a:solidFill>
                <a:srgbClr val="FBB71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grpSp>
        <p:grpSp>
          <p:nvGrpSpPr>
            <p:cNvPr id="111" name="Group 110"/>
            <p:cNvGrpSpPr/>
            <p:nvPr/>
          </p:nvGrpSpPr>
          <p:grpSpPr>
            <a:xfrm>
              <a:off x="4092319" y="2775205"/>
              <a:ext cx="266889" cy="315859"/>
              <a:chOff x="479425" y="2109788"/>
              <a:chExt cx="692150" cy="819150"/>
            </a:xfrm>
          </p:grpSpPr>
          <p:sp>
            <p:nvSpPr>
              <p:cNvPr id="112" name="Freeform 92"/>
              <p:cNvSpPr>
                <a:spLocks/>
              </p:cNvSpPr>
              <p:nvPr/>
            </p:nvSpPr>
            <p:spPr bwMode="auto">
              <a:xfrm>
                <a:off x="479425" y="2109788"/>
                <a:ext cx="692150" cy="819150"/>
              </a:xfrm>
              <a:custGeom>
                <a:avLst/>
                <a:gdLst>
                  <a:gd name="T0" fmla="*/ 0 w 106"/>
                  <a:gd name="T1" fmla="*/ 0 h 126"/>
                  <a:gd name="T2" fmla="*/ 0 w 106"/>
                  <a:gd name="T3" fmla="*/ 52 h 126"/>
                  <a:gd name="T4" fmla="*/ 53 w 106"/>
                  <a:gd name="T5" fmla="*/ 126 h 126"/>
                  <a:gd name="T6" fmla="*/ 106 w 106"/>
                  <a:gd name="T7" fmla="*/ 52 h 126"/>
                  <a:gd name="T8" fmla="*/ 106 w 106"/>
                  <a:gd name="T9" fmla="*/ 0 h 126"/>
                  <a:gd name="T10" fmla="*/ 0 w 106"/>
                  <a:gd name="T11" fmla="*/ 0 h 126"/>
                </a:gdLst>
                <a:ahLst/>
                <a:cxnLst>
                  <a:cxn ang="0">
                    <a:pos x="T0" y="T1"/>
                  </a:cxn>
                  <a:cxn ang="0">
                    <a:pos x="T2" y="T3"/>
                  </a:cxn>
                  <a:cxn ang="0">
                    <a:pos x="T4" y="T5"/>
                  </a:cxn>
                  <a:cxn ang="0">
                    <a:pos x="T6" y="T7"/>
                  </a:cxn>
                  <a:cxn ang="0">
                    <a:pos x="T8" y="T9"/>
                  </a:cxn>
                  <a:cxn ang="0">
                    <a:pos x="T10" y="T11"/>
                  </a:cxn>
                </a:cxnLst>
                <a:rect l="0" t="0" r="r" b="b"/>
                <a:pathLst>
                  <a:path w="106" h="126">
                    <a:moveTo>
                      <a:pt x="0" y="0"/>
                    </a:moveTo>
                    <a:cubicBezTo>
                      <a:pt x="0" y="52"/>
                      <a:pt x="0" y="52"/>
                      <a:pt x="0" y="52"/>
                    </a:cubicBezTo>
                    <a:cubicBezTo>
                      <a:pt x="0" y="86"/>
                      <a:pt x="22" y="115"/>
                      <a:pt x="53" y="126"/>
                    </a:cubicBezTo>
                    <a:cubicBezTo>
                      <a:pt x="84" y="115"/>
                      <a:pt x="106" y="86"/>
                      <a:pt x="106" y="52"/>
                    </a:cubicBezTo>
                    <a:cubicBezTo>
                      <a:pt x="106" y="0"/>
                      <a:pt x="106" y="0"/>
                      <a:pt x="106" y="0"/>
                    </a:cubicBezTo>
                    <a:lnTo>
                      <a:pt x="0" y="0"/>
                    </a:lnTo>
                    <a:close/>
                  </a:path>
                </a:pathLst>
              </a:custGeom>
              <a:solidFill>
                <a:srgbClr val="171A4E"/>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113" name="Freeform 93"/>
              <p:cNvSpPr>
                <a:spLocks/>
              </p:cNvSpPr>
              <p:nvPr/>
            </p:nvSpPr>
            <p:spPr bwMode="auto">
              <a:xfrm>
                <a:off x="720725" y="2259013"/>
                <a:ext cx="215900" cy="384175"/>
              </a:xfrm>
              <a:custGeom>
                <a:avLst/>
                <a:gdLst>
                  <a:gd name="T0" fmla="*/ 33 w 33"/>
                  <a:gd name="T1" fmla="*/ 17 h 59"/>
                  <a:gd name="T2" fmla="*/ 16 w 33"/>
                  <a:gd name="T3" fmla="*/ 0 h 59"/>
                  <a:gd name="T4" fmla="*/ 0 w 33"/>
                  <a:gd name="T5" fmla="*/ 17 h 59"/>
                  <a:gd name="T6" fmla="*/ 7 w 33"/>
                  <a:gd name="T7" fmla="*/ 31 h 59"/>
                  <a:gd name="T8" fmla="*/ 0 w 33"/>
                  <a:gd name="T9" fmla="*/ 59 h 59"/>
                  <a:gd name="T10" fmla="*/ 33 w 33"/>
                  <a:gd name="T11" fmla="*/ 59 h 59"/>
                  <a:gd name="T12" fmla="*/ 26 w 33"/>
                  <a:gd name="T13" fmla="*/ 31 h 59"/>
                  <a:gd name="T14" fmla="*/ 33 w 33"/>
                  <a:gd name="T15" fmla="*/ 17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 h="59">
                    <a:moveTo>
                      <a:pt x="33" y="17"/>
                    </a:moveTo>
                    <a:cubicBezTo>
                      <a:pt x="33" y="7"/>
                      <a:pt x="25" y="0"/>
                      <a:pt x="16" y="0"/>
                    </a:cubicBezTo>
                    <a:cubicBezTo>
                      <a:pt x="7" y="0"/>
                      <a:pt x="0" y="7"/>
                      <a:pt x="0" y="17"/>
                    </a:cubicBezTo>
                    <a:cubicBezTo>
                      <a:pt x="0" y="22"/>
                      <a:pt x="2" y="28"/>
                      <a:pt x="7" y="31"/>
                    </a:cubicBezTo>
                    <a:cubicBezTo>
                      <a:pt x="0" y="59"/>
                      <a:pt x="0" y="59"/>
                      <a:pt x="0" y="59"/>
                    </a:cubicBezTo>
                    <a:cubicBezTo>
                      <a:pt x="33" y="59"/>
                      <a:pt x="33" y="59"/>
                      <a:pt x="33" y="59"/>
                    </a:cubicBezTo>
                    <a:cubicBezTo>
                      <a:pt x="26" y="31"/>
                      <a:pt x="26" y="31"/>
                      <a:pt x="26" y="31"/>
                    </a:cubicBezTo>
                    <a:cubicBezTo>
                      <a:pt x="30" y="28"/>
                      <a:pt x="33" y="22"/>
                      <a:pt x="33" y="17"/>
                    </a:cubicBezTo>
                    <a:close/>
                  </a:path>
                </a:pathLst>
              </a:custGeom>
              <a:solidFill>
                <a:srgbClr val="FBB71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grpSp>
        <p:grpSp>
          <p:nvGrpSpPr>
            <p:cNvPr id="114" name="Group 113"/>
            <p:cNvGrpSpPr/>
            <p:nvPr/>
          </p:nvGrpSpPr>
          <p:grpSpPr>
            <a:xfrm>
              <a:off x="2916525" y="3474606"/>
              <a:ext cx="98971" cy="117131"/>
              <a:chOff x="479425" y="2109788"/>
              <a:chExt cx="692150" cy="819150"/>
            </a:xfrm>
          </p:grpSpPr>
          <p:sp>
            <p:nvSpPr>
              <p:cNvPr id="115" name="Freeform 92"/>
              <p:cNvSpPr>
                <a:spLocks/>
              </p:cNvSpPr>
              <p:nvPr/>
            </p:nvSpPr>
            <p:spPr bwMode="auto">
              <a:xfrm>
                <a:off x="479425" y="2109788"/>
                <a:ext cx="692150" cy="819150"/>
              </a:xfrm>
              <a:custGeom>
                <a:avLst/>
                <a:gdLst>
                  <a:gd name="T0" fmla="*/ 0 w 106"/>
                  <a:gd name="T1" fmla="*/ 0 h 126"/>
                  <a:gd name="T2" fmla="*/ 0 w 106"/>
                  <a:gd name="T3" fmla="*/ 52 h 126"/>
                  <a:gd name="T4" fmla="*/ 53 w 106"/>
                  <a:gd name="T5" fmla="*/ 126 h 126"/>
                  <a:gd name="T6" fmla="*/ 106 w 106"/>
                  <a:gd name="T7" fmla="*/ 52 h 126"/>
                  <a:gd name="T8" fmla="*/ 106 w 106"/>
                  <a:gd name="T9" fmla="*/ 0 h 126"/>
                  <a:gd name="T10" fmla="*/ 0 w 106"/>
                  <a:gd name="T11" fmla="*/ 0 h 126"/>
                </a:gdLst>
                <a:ahLst/>
                <a:cxnLst>
                  <a:cxn ang="0">
                    <a:pos x="T0" y="T1"/>
                  </a:cxn>
                  <a:cxn ang="0">
                    <a:pos x="T2" y="T3"/>
                  </a:cxn>
                  <a:cxn ang="0">
                    <a:pos x="T4" y="T5"/>
                  </a:cxn>
                  <a:cxn ang="0">
                    <a:pos x="T6" y="T7"/>
                  </a:cxn>
                  <a:cxn ang="0">
                    <a:pos x="T8" y="T9"/>
                  </a:cxn>
                  <a:cxn ang="0">
                    <a:pos x="T10" y="T11"/>
                  </a:cxn>
                </a:cxnLst>
                <a:rect l="0" t="0" r="r" b="b"/>
                <a:pathLst>
                  <a:path w="106" h="126">
                    <a:moveTo>
                      <a:pt x="0" y="0"/>
                    </a:moveTo>
                    <a:cubicBezTo>
                      <a:pt x="0" y="52"/>
                      <a:pt x="0" y="52"/>
                      <a:pt x="0" y="52"/>
                    </a:cubicBezTo>
                    <a:cubicBezTo>
                      <a:pt x="0" y="86"/>
                      <a:pt x="22" y="115"/>
                      <a:pt x="53" y="126"/>
                    </a:cubicBezTo>
                    <a:cubicBezTo>
                      <a:pt x="84" y="115"/>
                      <a:pt x="106" y="86"/>
                      <a:pt x="106" y="52"/>
                    </a:cubicBezTo>
                    <a:cubicBezTo>
                      <a:pt x="106" y="0"/>
                      <a:pt x="106" y="0"/>
                      <a:pt x="106" y="0"/>
                    </a:cubicBezTo>
                    <a:lnTo>
                      <a:pt x="0" y="0"/>
                    </a:lnTo>
                    <a:close/>
                  </a:path>
                </a:pathLst>
              </a:custGeom>
              <a:solidFill>
                <a:srgbClr val="0078D7"/>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sp>
            <p:nvSpPr>
              <p:cNvPr id="116" name="Freeform 93"/>
              <p:cNvSpPr>
                <a:spLocks/>
              </p:cNvSpPr>
              <p:nvPr/>
            </p:nvSpPr>
            <p:spPr bwMode="auto">
              <a:xfrm>
                <a:off x="720725" y="2259013"/>
                <a:ext cx="215900" cy="384175"/>
              </a:xfrm>
              <a:custGeom>
                <a:avLst/>
                <a:gdLst>
                  <a:gd name="T0" fmla="*/ 33 w 33"/>
                  <a:gd name="T1" fmla="*/ 17 h 59"/>
                  <a:gd name="T2" fmla="*/ 16 w 33"/>
                  <a:gd name="T3" fmla="*/ 0 h 59"/>
                  <a:gd name="T4" fmla="*/ 0 w 33"/>
                  <a:gd name="T5" fmla="*/ 17 h 59"/>
                  <a:gd name="T6" fmla="*/ 7 w 33"/>
                  <a:gd name="T7" fmla="*/ 31 h 59"/>
                  <a:gd name="T8" fmla="*/ 0 w 33"/>
                  <a:gd name="T9" fmla="*/ 59 h 59"/>
                  <a:gd name="T10" fmla="*/ 33 w 33"/>
                  <a:gd name="T11" fmla="*/ 59 h 59"/>
                  <a:gd name="T12" fmla="*/ 26 w 33"/>
                  <a:gd name="T13" fmla="*/ 31 h 59"/>
                  <a:gd name="T14" fmla="*/ 33 w 33"/>
                  <a:gd name="T15" fmla="*/ 17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 h="59">
                    <a:moveTo>
                      <a:pt x="33" y="17"/>
                    </a:moveTo>
                    <a:cubicBezTo>
                      <a:pt x="33" y="7"/>
                      <a:pt x="25" y="0"/>
                      <a:pt x="16" y="0"/>
                    </a:cubicBezTo>
                    <a:cubicBezTo>
                      <a:pt x="7" y="0"/>
                      <a:pt x="0" y="7"/>
                      <a:pt x="0" y="17"/>
                    </a:cubicBezTo>
                    <a:cubicBezTo>
                      <a:pt x="0" y="22"/>
                      <a:pt x="2" y="28"/>
                      <a:pt x="7" y="31"/>
                    </a:cubicBezTo>
                    <a:cubicBezTo>
                      <a:pt x="0" y="59"/>
                      <a:pt x="0" y="59"/>
                      <a:pt x="0" y="59"/>
                    </a:cubicBezTo>
                    <a:cubicBezTo>
                      <a:pt x="33" y="59"/>
                      <a:pt x="33" y="59"/>
                      <a:pt x="33" y="59"/>
                    </a:cubicBezTo>
                    <a:cubicBezTo>
                      <a:pt x="26" y="31"/>
                      <a:pt x="26" y="31"/>
                      <a:pt x="26" y="31"/>
                    </a:cubicBezTo>
                    <a:cubicBezTo>
                      <a:pt x="30" y="28"/>
                      <a:pt x="33" y="22"/>
                      <a:pt x="33" y="17"/>
                    </a:cubicBezTo>
                    <a:close/>
                  </a:path>
                </a:pathLst>
              </a:custGeom>
              <a:solidFill>
                <a:srgbClr val="FBB71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a:gradFill>
                    <a:gsLst>
                      <a:gs pos="0">
                        <a:srgbClr val="FFFFFF"/>
                      </a:gs>
                      <a:gs pos="100000">
                        <a:srgbClr val="FFFFFF"/>
                      </a:gs>
                    </a:gsLst>
                    <a:lin ang="5400000" scaled="0"/>
                  </a:gradFill>
                  <a:ea typeface="Segoe UI" pitchFamily="34" charset="0"/>
                  <a:cs typeface="Segoe UI" pitchFamily="34" charset="0"/>
                </a:endParaRPr>
              </a:p>
            </p:txBody>
          </p:sp>
        </p:grpSp>
      </p:grpSp>
      <p:sp>
        <p:nvSpPr>
          <p:cNvPr id="104" name="Oval 103"/>
          <p:cNvSpPr/>
          <p:nvPr/>
        </p:nvSpPr>
        <p:spPr bwMode="auto">
          <a:xfrm>
            <a:off x="520700" y="406400"/>
            <a:ext cx="780768" cy="780768"/>
          </a:xfrm>
          <a:prstGeom prst="ellipse">
            <a:avLst/>
          </a:prstGeom>
          <a:solidFill>
            <a:schemeClr val="tx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4400" dirty="0" smtClean="0">
                <a:solidFill>
                  <a:schemeClr val="bg1"/>
                </a:solidFill>
                <a:ea typeface="Segoe UI" pitchFamily="34" charset="0"/>
                <a:cs typeface="Segoe UI" pitchFamily="34" charset="0"/>
              </a:rPr>
              <a:t>1</a:t>
            </a:r>
          </a:p>
        </p:txBody>
      </p:sp>
    </p:spTree>
    <p:extLst>
      <p:ext uri="{BB962C8B-B14F-4D97-AF65-F5344CB8AC3E}">
        <p14:creationId xmlns:p14="http://schemas.microsoft.com/office/powerpoint/2010/main" val="2296116860"/>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itle 124"/>
          <p:cNvSpPr>
            <a:spLocks noGrp="1"/>
          </p:cNvSpPr>
          <p:nvPr>
            <p:ph type="title"/>
          </p:nvPr>
        </p:nvSpPr>
        <p:spPr>
          <a:xfrm>
            <a:off x="1458913" y="406400"/>
            <a:ext cx="10209212" cy="780768"/>
          </a:xfrm>
        </p:spPr>
        <p:txBody>
          <a:bodyPr/>
          <a:lstStyle/>
          <a:p>
            <a:r>
              <a:rPr lang="en-US" sz="6000" dirty="0" smtClean="0"/>
              <a:t>Anytime access</a:t>
            </a:r>
            <a:endParaRPr lang="en-US" sz="6000" dirty="0"/>
          </a:p>
        </p:txBody>
      </p:sp>
      <p:sp>
        <p:nvSpPr>
          <p:cNvPr id="3" name="Text Placeholder 2"/>
          <p:cNvSpPr>
            <a:spLocks noGrp="1"/>
          </p:cNvSpPr>
          <p:nvPr>
            <p:ph type="body" sz="quarter" idx="10"/>
          </p:nvPr>
        </p:nvSpPr>
        <p:spPr>
          <a:xfrm>
            <a:off x="520701" y="1609725"/>
            <a:ext cx="11147424" cy="1881709"/>
          </a:xfrm>
        </p:spPr>
        <p:txBody>
          <a:bodyPr/>
          <a:lstStyle/>
          <a:p>
            <a:pPr marL="0" indent="0">
              <a:spcAft>
                <a:spcPts val="600"/>
              </a:spcAft>
              <a:buNone/>
            </a:pPr>
            <a:r>
              <a:rPr lang="en-US" sz="3600" dirty="0"/>
              <a:t>Stay productive across any platform, any </a:t>
            </a:r>
            <a:r>
              <a:rPr lang="en-US" sz="3600" dirty="0" smtClean="0"/>
              <a:t>time</a:t>
            </a:r>
            <a:endParaRPr lang="en-US" sz="3600" dirty="0"/>
          </a:p>
        </p:txBody>
      </p:sp>
      <p:sp>
        <p:nvSpPr>
          <p:cNvPr id="104" name="Oval 103"/>
          <p:cNvSpPr/>
          <p:nvPr/>
        </p:nvSpPr>
        <p:spPr bwMode="auto">
          <a:xfrm>
            <a:off x="520700" y="406400"/>
            <a:ext cx="780768" cy="780768"/>
          </a:xfrm>
          <a:prstGeom prst="ellipse">
            <a:avLst/>
          </a:prstGeom>
          <a:solidFill>
            <a:schemeClr val="tx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4400" dirty="0" smtClean="0">
                <a:solidFill>
                  <a:schemeClr val="bg1"/>
                </a:solidFill>
                <a:ea typeface="Segoe UI" pitchFamily="34" charset="0"/>
                <a:cs typeface="Segoe UI" pitchFamily="34" charset="0"/>
              </a:rPr>
              <a:t>2</a:t>
            </a:r>
          </a:p>
        </p:txBody>
      </p:sp>
      <p:grpSp>
        <p:nvGrpSpPr>
          <p:cNvPr id="2" name="Group 1"/>
          <p:cNvGrpSpPr/>
          <p:nvPr/>
        </p:nvGrpSpPr>
        <p:grpSpPr>
          <a:xfrm>
            <a:off x="860597" y="3157823"/>
            <a:ext cx="2757227" cy="2866012"/>
            <a:chOff x="860597" y="3157823"/>
            <a:chExt cx="2757227" cy="2866012"/>
          </a:xfrm>
        </p:grpSpPr>
        <p:sp>
          <p:nvSpPr>
            <p:cNvPr id="304" name="Oval 303"/>
            <p:cNvSpPr/>
            <p:nvPr/>
          </p:nvSpPr>
          <p:spPr bwMode="auto">
            <a:xfrm>
              <a:off x="860597" y="3157823"/>
              <a:ext cx="2757227" cy="2757227"/>
            </a:xfrm>
            <a:prstGeom prst="ellipse">
              <a:avLst/>
            </a:prstGeom>
            <a:solidFill>
              <a:schemeClr val="bg1">
                <a:lumMod val="8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dirty="0" smtClean="0">
                <a:gradFill>
                  <a:gsLst>
                    <a:gs pos="0">
                      <a:srgbClr val="FFFFFF"/>
                    </a:gs>
                    <a:gs pos="100000">
                      <a:srgbClr val="FFFFFF"/>
                    </a:gs>
                  </a:gsLst>
                  <a:lin ang="5400000" scaled="0"/>
                </a:gradFill>
                <a:ea typeface="Segoe UI" pitchFamily="34" charset="0"/>
                <a:cs typeface="Segoe UI" pitchFamily="34" charset="0"/>
              </a:endParaRPr>
            </a:p>
          </p:txBody>
        </p:sp>
        <p:grpSp>
          <p:nvGrpSpPr>
            <p:cNvPr id="298" name="Group 297"/>
            <p:cNvGrpSpPr/>
            <p:nvPr/>
          </p:nvGrpSpPr>
          <p:grpSpPr>
            <a:xfrm>
              <a:off x="1147252" y="3272222"/>
              <a:ext cx="2183917" cy="2751613"/>
              <a:chOff x="1415695" y="3427412"/>
              <a:chExt cx="1916653" cy="2414875"/>
            </a:xfrm>
          </p:grpSpPr>
          <p:grpSp>
            <p:nvGrpSpPr>
              <p:cNvPr id="209" name="Group 208"/>
              <p:cNvGrpSpPr/>
              <p:nvPr/>
            </p:nvGrpSpPr>
            <p:grpSpPr>
              <a:xfrm>
                <a:off x="1417398" y="3427413"/>
                <a:ext cx="1327592" cy="827191"/>
                <a:chOff x="2809876" y="3795713"/>
                <a:chExt cx="1238250" cy="771525"/>
              </a:xfrm>
            </p:grpSpPr>
            <p:sp>
              <p:nvSpPr>
                <p:cNvPr id="7" name="Freeform 5"/>
                <p:cNvSpPr>
                  <a:spLocks/>
                </p:cNvSpPr>
                <p:nvPr/>
              </p:nvSpPr>
              <p:spPr bwMode="auto">
                <a:xfrm>
                  <a:off x="2809876" y="3795713"/>
                  <a:ext cx="1238250" cy="771525"/>
                </a:xfrm>
                <a:custGeom>
                  <a:avLst/>
                  <a:gdLst>
                    <a:gd name="T0" fmla="*/ 289 w 289"/>
                    <a:gd name="T1" fmla="*/ 175 h 179"/>
                    <a:gd name="T2" fmla="*/ 285 w 289"/>
                    <a:gd name="T3" fmla="*/ 179 h 179"/>
                    <a:gd name="T4" fmla="*/ 5 w 289"/>
                    <a:gd name="T5" fmla="*/ 179 h 179"/>
                    <a:gd name="T6" fmla="*/ 0 w 289"/>
                    <a:gd name="T7" fmla="*/ 175 h 179"/>
                    <a:gd name="T8" fmla="*/ 0 w 289"/>
                    <a:gd name="T9" fmla="*/ 4 h 179"/>
                    <a:gd name="T10" fmla="*/ 5 w 289"/>
                    <a:gd name="T11" fmla="*/ 0 h 179"/>
                    <a:gd name="T12" fmla="*/ 285 w 289"/>
                    <a:gd name="T13" fmla="*/ 0 h 179"/>
                    <a:gd name="T14" fmla="*/ 289 w 289"/>
                    <a:gd name="T15" fmla="*/ 4 h 179"/>
                    <a:gd name="T16" fmla="*/ 289 w 289"/>
                    <a:gd name="T17" fmla="*/ 175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 h="179">
                      <a:moveTo>
                        <a:pt x="289" y="175"/>
                      </a:moveTo>
                      <a:cubicBezTo>
                        <a:pt x="289" y="177"/>
                        <a:pt x="287" y="179"/>
                        <a:pt x="285" y="179"/>
                      </a:cubicBezTo>
                      <a:cubicBezTo>
                        <a:pt x="5" y="179"/>
                        <a:pt x="5" y="179"/>
                        <a:pt x="5" y="179"/>
                      </a:cubicBezTo>
                      <a:cubicBezTo>
                        <a:pt x="2" y="179"/>
                        <a:pt x="0" y="177"/>
                        <a:pt x="0" y="175"/>
                      </a:cubicBezTo>
                      <a:cubicBezTo>
                        <a:pt x="0" y="4"/>
                        <a:pt x="0" y="4"/>
                        <a:pt x="0" y="4"/>
                      </a:cubicBezTo>
                      <a:cubicBezTo>
                        <a:pt x="0" y="2"/>
                        <a:pt x="2" y="0"/>
                        <a:pt x="5" y="0"/>
                      </a:cubicBezTo>
                      <a:cubicBezTo>
                        <a:pt x="285" y="0"/>
                        <a:pt x="285" y="0"/>
                        <a:pt x="285" y="0"/>
                      </a:cubicBezTo>
                      <a:cubicBezTo>
                        <a:pt x="287" y="0"/>
                        <a:pt x="289" y="2"/>
                        <a:pt x="289" y="4"/>
                      </a:cubicBezTo>
                      <a:lnTo>
                        <a:pt x="289" y="1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6"/>
                <p:cNvSpPr>
                  <a:spLocks/>
                </p:cNvSpPr>
                <p:nvPr/>
              </p:nvSpPr>
              <p:spPr bwMode="auto">
                <a:xfrm>
                  <a:off x="2908301" y="3890963"/>
                  <a:ext cx="1046163" cy="577850"/>
                </a:xfrm>
                <a:custGeom>
                  <a:avLst/>
                  <a:gdLst>
                    <a:gd name="T0" fmla="*/ 244 w 244"/>
                    <a:gd name="T1" fmla="*/ 131 h 134"/>
                    <a:gd name="T2" fmla="*/ 240 w 244"/>
                    <a:gd name="T3" fmla="*/ 134 h 134"/>
                    <a:gd name="T4" fmla="*/ 3 w 244"/>
                    <a:gd name="T5" fmla="*/ 134 h 134"/>
                    <a:gd name="T6" fmla="*/ 0 w 244"/>
                    <a:gd name="T7" fmla="*/ 131 h 134"/>
                    <a:gd name="T8" fmla="*/ 0 w 244"/>
                    <a:gd name="T9" fmla="*/ 3 h 134"/>
                    <a:gd name="T10" fmla="*/ 3 w 244"/>
                    <a:gd name="T11" fmla="*/ 0 h 134"/>
                    <a:gd name="T12" fmla="*/ 240 w 244"/>
                    <a:gd name="T13" fmla="*/ 0 h 134"/>
                    <a:gd name="T14" fmla="*/ 244 w 244"/>
                    <a:gd name="T15" fmla="*/ 3 h 134"/>
                    <a:gd name="T16" fmla="*/ 244 w 244"/>
                    <a:gd name="T17" fmla="*/ 131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4" h="134">
                      <a:moveTo>
                        <a:pt x="244" y="131"/>
                      </a:moveTo>
                      <a:cubicBezTo>
                        <a:pt x="244" y="133"/>
                        <a:pt x="242" y="134"/>
                        <a:pt x="240" y="134"/>
                      </a:cubicBezTo>
                      <a:cubicBezTo>
                        <a:pt x="3" y="134"/>
                        <a:pt x="3" y="134"/>
                        <a:pt x="3" y="134"/>
                      </a:cubicBezTo>
                      <a:cubicBezTo>
                        <a:pt x="1" y="134"/>
                        <a:pt x="0" y="133"/>
                        <a:pt x="0" y="131"/>
                      </a:cubicBezTo>
                      <a:cubicBezTo>
                        <a:pt x="0" y="3"/>
                        <a:pt x="0" y="3"/>
                        <a:pt x="0" y="3"/>
                      </a:cubicBezTo>
                      <a:cubicBezTo>
                        <a:pt x="0" y="1"/>
                        <a:pt x="1" y="0"/>
                        <a:pt x="3" y="0"/>
                      </a:cubicBezTo>
                      <a:cubicBezTo>
                        <a:pt x="240" y="0"/>
                        <a:pt x="240" y="0"/>
                        <a:pt x="240" y="0"/>
                      </a:cubicBezTo>
                      <a:cubicBezTo>
                        <a:pt x="242" y="0"/>
                        <a:pt x="244" y="1"/>
                        <a:pt x="244" y="3"/>
                      </a:cubicBezTo>
                      <a:lnTo>
                        <a:pt x="244" y="131"/>
                      </a:ln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Rectangle 7"/>
                <p:cNvSpPr>
                  <a:spLocks noChangeArrowheads="1"/>
                </p:cNvSpPr>
                <p:nvPr/>
              </p:nvSpPr>
              <p:spPr bwMode="auto">
                <a:xfrm>
                  <a:off x="2989263" y="4019550"/>
                  <a:ext cx="244475" cy="120650"/>
                </a:xfrm>
                <a:prstGeom prst="rect">
                  <a:avLst/>
                </a:prstGeom>
                <a:solidFill>
                  <a:srgbClr val="079DA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Rectangle 8"/>
                <p:cNvSpPr>
                  <a:spLocks noChangeArrowheads="1"/>
                </p:cNvSpPr>
                <p:nvPr/>
              </p:nvSpPr>
              <p:spPr bwMode="auto">
                <a:xfrm>
                  <a:off x="3243263" y="4019550"/>
                  <a:ext cx="239713" cy="120650"/>
                </a:xfrm>
                <a:prstGeom prst="rect">
                  <a:avLst/>
                </a:pr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Rectangle 9"/>
                <p:cNvSpPr>
                  <a:spLocks noChangeArrowheads="1"/>
                </p:cNvSpPr>
                <p:nvPr/>
              </p:nvSpPr>
              <p:spPr bwMode="auto">
                <a:xfrm>
                  <a:off x="3490913" y="4019550"/>
                  <a:ext cx="120650" cy="120650"/>
                </a:xfrm>
                <a:prstGeom prst="rect">
                  <a:avLst/>
                </a:prstGeom>
                <a:solidFill>
                  <a:srgbClr val="4573B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Rectangle 10"/>
                <p:cNvSpPr>
                  <a:spLocks noChangeArrowheads="1"/>
                </p:cNvSpPr>
                <p:nvPr/>
              </p:nvSpPr>
              <p:spPr bwMode="auto">
                <a:xfrm>
                  <a:off x="3616326" y="4019550"/>
                  <a:ext cx="115888" cy="120650"/>
                </a:xfrm>
                <a:prstGeom prst="rect">
                  <a:avLst/>
                </a:prstGeom>
                <a:solidFill>
                  <a:srgbClr val="0A8B4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Rectangle 11"/>
                <p:cNvSpPr>
                  <a:spLocks noChangeArrowheads="1"/>
                </p:cNvSpPr>
                <p:nvPr/>
              </p:nvSpPr>
              <p:spPr bwMode="auto">
                <a:xfrm>
                  <a:off x="3490913" y="4144963"/>
                  <a:ext cx="120650" cy="120650"/>
                </a:xfrm>
                <a:prstGeom prst="rect">
                  <a:avLst/>
                </a:prstGeom>
                <a:solidFill>
                  <a:srgbClr val="9736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Rectangle 12"/>
                <p:cNvSpPr>
                  <a:spLocks noChangeArrowheads="1"/>
                </p:cNvSpPr>
                <p:nvPr/>
              </p:nvSpPr>
              <p:spPr bwMode="auto">
                <a:xfrm>
                  <a:off x="2989263" y="4144963"/>
                  <a:ext cx="120650" cy="120650"/>
                </a:xfrm>
                <a:prstGeom prst="rect">
                  <a:avLst/>
                </a:pr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97" name="Rectangle 13"/>
                <p:cNvSpPr>
                  <a:spLocks noChangeArrowheads="1"/>
                </p:cNvSpPr>
                <p:nvPr/>
              </p:nvSpPr>
              <p:spPr bwMode="auto">
                <a:xfrm>
                  <a:off x="2989263" y="4275138"/>
                  <a:ext cx="120650" cy="115887"/>
                </a:xfrm>
                <a:prstGeom prst="rect">
                  <a:avLst/>
                </a:prstGeom>
                <a:solidFill>
                  <a:srgbClr val="5894C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Rectangle 14"/>
                <p:cNvSpPr>
                  <a:spLocks noChangeArrowheads="1"/>
                </p:cNvSpPr>
                <p:nvPr/>
              </p:nvSpPr>
              <p:spPr bwMode="auto">
                <a:xfrm>
                  <a:off x="3117851" y="4275138"/>
                  <a:ext cx="115888" cy="115887"/>
                </a:xfrm>
                <a:prstGeom prst="rect">
                  <a:avLst/>
                </a:pr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99" name="Rectangle 15"/>
                <p:cNvSpPr>
                  <a:spLocks noChangeArrowheads="1"/>
                </p:cNvSpPr>
                <p:nvPr/>
              </p:nvSpPr>
              <p:spPr bwMode="auto">
                <a:xfrm>
                  <a:off x="3243263" y="4144963"/>
                  <a:ext cx="239713" cy="120650"/>
                </a:xfrm>
                <a:prstGeom prst="rect">
                  <a:avLst/>
                </a:prstGeom>
                <a:solidFill>
                  <a:srgbClr val="F9F7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8" name="Rectangle 16"/>
                <p:cNvSpPr>
                  <a:spLocks noChangeArrowheads="1"/>
                </p:cNvSpPr>
                <p:nvPr/>
              </p:nvSpPr>
              <p:spPr bwMode="auto">
                <a:xfrm>
                  <a:off x="3243263" y="4275138"/>
                  <a:ext cx="239713" cy="115887"/>
                </a:xfrm>
                <a:prstGeom prst="rect">
                  <a:avLst/>
                </a:pr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119" name="Rectangle 17"/>
                <p:cNvSpPr>
                  <a:spLocks noChangeArrowheads="1"/>
                </p:cNvSpPr>
                <p:nvPr/>
              </p:nvSpPr>
              <p:spPr bwMode="auto">
                <a:xfrm>
                  <a:off x="3490913" y="4351338"/>
                  <a:ext cx="241300" cy="39687"/>
                </a:xfrm>
                <a:prstGeom prst="rect">
                  <a:avLst/>
                </a:prstGeom>
                <a:solidFill>
                  <a:srgbClr val="BC1F4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0" name="Rectangle 18"/>
                <p:cNvSpPr>
                  <a:spLocks noChangeArrowheads="1"/>
                </p:cNvSpPr>
                <p:nvPr/>
              </p:nvSpPr>
              <p:spPr bwMode="auto">
                <a:xfrm>
                  <a:off x="3490913" y="4275138"/>
                  <a:ext cx="241300" cy="76200"/>
                </a:xfrm>
                <a:prstGeom prst="rect">
                  <a:avLst/>
                </a:prstGeom>
                <a:solidFill>
                  <a:srgbClr val="F9F7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 name="Rectangle 19"/>
                <p:cNvSpPr>
                  <a:spLocks noChangeArrowheads="1"/>
                </p:cNvSpPr>
                <p:nvPr/>
              </p:nvSpPr>
              <p:spPr bwMode="auto">
                <a:xfrm>
                  <a:off x="3616326" y="4144963"/>
                  <a:ext cx="115888" cy="120650"/>
                </a:xfrm>
                <a:prstGeom prst="rect">
                  <a:avLst/>
                </a:pr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122" name="Rectangle 20"/>
                <p:cNvSpPr>
                  <a:spLocks noChangeArrowheads="1"/>
                </p:cNvSpPr>
                <p:nvPr/>
              </p:nvSpPr>
              <p:spPr bwMode="auto">
                <a:xfrm>
                  <a:off x="3787776" y="4144963"/>
                  <a:ext cx="119063" cy="120650"/>
                </a:xfrm>
                <a:prstGeom prst="rect">
                  <a:avLst/>
                </a:prstGeom>
                <a:solidFill>
                  <a:srgbClr val="109C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 name="Rectangle 21"/>
                <p:cNvSpPr>
                  <a:spLocks noChangeArrowheads="1"/>
                </p:cNvSpPr>
                <p:nvPr/>
              </p:nvSpPr>
              <p:spPr bwMode="auto">
                <a:xfrm>
                  <a:off x="3787776" y="4270375"/>
                  <a:ext cx="119063" cy="120650"/>
                </a:xfrm>
                <a:prstGeom prst="rect">
                  <a:avLst/>
                </a:prstGeom>
                <a:solidFill>
                  <a:srgbClr val="DA562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4" name="Rectangle 22"/>
                <p:cNvSpPr>
                  <a:spLocks noChangeArrowheads="1"/>
                </p:cNvSpPr>
                <p:nvPr/>
              </p:nvSpPr>
              <p:spPr bwMode="auto">
                <a:xfrm>
                  <a:off x="3911601" y="4144963"/>
                  <a:ext cx="42863" cy="120650"/>
                </a:xfrm>
                <a:prstGeom prst="rect">
                  <a:avLst/>
                </a:pr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126" name="Rectangle 23"/>
                <p:cNvSpPr>
                  <a:spLocks noChangeArrowheads="1"/>
                </p:cNvSpPr>
                <p:nvPr/>
              </p:nvSpPr>
              <p:spPr bwMode="auto">
                <a:xfrm>
                  <a:off x="3911601" y="4270375"/>
                  <a:ext cx="42863" cy="120650"/>
                </a:xfrm>
                <a:prstGeom prst="rect">
                  <a:avLst/>
                </a:prstGeom>
                <a:solidFill>
                  <a:srgbClr val="B01E4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 name="Rectangle 24"/>
                <p:cNvSpPr>
                  <a:spLocks noChangeArrowheads="1"/>
                </p:cNvSpPr>
                <p:nvPr/>
              </p:nvSpPr>
              <p:spPr bwMode="auto">
                <a:xfrm>
                  <a:off x="3787776" y="4019550"/>
                  <a:ext cx="166688" cy="120650"/>
                </a:xfrm>
                <a:prstGeom prst="rect">
                  <a:avLst/>
                </a:pr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128" name="Freeform 25"/>
                <p:cNvSpPr>
                  <a:spLocks/>
                </p:cNvSpPr>
                <p:nvPr/>
              </p:nvSpPr>
              <p:spPr bwMode="auto">
                <a:xfrm>
                  <a:off x="3114676" y="4144963"/>
                  <a:ext cx="119063" cy="120650"/>
                </a:xfrm>
                <a:custGeom>
                  <a:avLst/>
                  <a:gdLst>
                    <a:gd name="T0" fmla="*/ 37 w 75"/>
                    <a:gd name="T1" fmla="*/ 0 h 76"/>
                    <a:gd name="T2" fmla="*/ 0 w 75"/>
                    <a:gd name="T3" fmla="*/ 0 h 76"/>
                    <a:gd name="T4" fmla="*/ 0 w 75"/>
                    <a:gd name="T5" fmla="*/ 38 h 76"/>
                    <a:gd name="T6" fmla="*/ 0 w 75"/>
                    <a:gd name="T7" fmla="*/ 76 h 76"/>
                    <a:gd name="T8" fmla="*/ 37 w 75"/>
                    <a:gd name="T9" fmla="*/ 76 h 76"/>
                    <a:gd name="T10" fmla="*/ 75 w 75"/>
                    <a:gd name="T11" fmla="*/ 76 h 76"/>
                    <a:gd name="T12" fmla="*/ 75 w 75"/>
                    <a:gd name="T13" fmla="*/ 38 h 76"/>
                    <a:gd name="T14" fmla="*/ 75 w 75"/>
                    <a:gd name="T15" fmla="*/ 0 h 76"/>
                    <a:gd name="T16" fmla="*/ 37 w 75"/>
                    <a:gd name="T17" fmla="*/ 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76">
                      <a:moveTo>
                        <a:pt x="37" y="0"/>
                      </a:moveTo>
                      <a:lnTo>
                        <a:pt x="0" y="0"/>
                      </a:lnTo>
                      <a:lnTo>
                        <a:pt x="0" y="38"/>
                      </a:lnTo>
                      <a:lnTo>
                        <a:pt x="0" y="76"/>
                      </a:lnTo>
                      <a:lnTo>
                        <a:pt x="37" y="76"/>
                      </a:lnTo>
                      <a:lnTo>
                        <a:pt x="75" y="76"/>
                      </a:lnTo>
                      <a:lnTo>
                        <a:pt x="75" y="38"/>
                      </a:lnTo>
                      <a:lnTo>
                        <a:pt x="75" y="0"/>
                      </a:lnTo>
                      <a:lnTo>
                        <a:pt x="37" y="0"/>
                      </a:lnTo>
                      <a:close/>
                    </a:path>
                  </a:pathLst>
                </a:custGeom>
                <a:solidFill>
                  <a:srgbClr val="CBC9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 name="Rectangle 26"/>
                <p:cNvSpPr>
                  <a:spLocks noChangeArrowheads="1"/>
                </p:cNvSpPr>
                <p:nvPr/>
              </p:nvSpPr>
              <p:spPr bwMode="auto">
                <a:xfrm>
                  <a:off x="3898901" y="3929063"/>
                  <a:ext cx="30163" cy="30162"/>
                </a:xfrm>
                <a:prstGeom prst="rect">
                  <a:avLst/>
                </a:pr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130" name="Freeform 27"/>
                <p:cNvSpPr>
                  <a:spLocks/>
                </p:cNvSpPr>
                <p:nvPr/>
              </p:nvSpPr>
              <p:spPr bwMode="auto">
                <a:xfrm>
                  <a:off x="2994026" y="3929063"/>
                  <a:ext cx="17463" cy="30162"/>
                </a:xfrm>
                <a:custGeom>
                  <a:avLst/>
                  <a:gdLst>
                    <a:gd name="T0" fmla="*/ 0 w 4"/>
                    <a:gd name="T1" fmla="*/ 7 h 7"/>
                    <a:gd name="T2" fmla="*/ 0 w 4"/>
                    <a:gd name="T3" fmla="*/ 6 h 7"/>
                    <a:gd name="T4" fmla="*/ 2 w 4"/>
                    <a:gd name="T5" fmla="*/ 7 h 7"/>
                    <a:gd name="T6" fmla="*/ 3 w 4"/>
                    <a:gd name="T7" fmla="*/ 6 h 7"/>
                    <a:gd name="T8" fmla="*/ 3 w 4"/>
                    <a:gd name="T9" fmla="*/ 5 h 7"/>
                    <a:gd name="T10" fmla="*/ 3 w 4"/>
                    <a:gd name="T11" fmla="*/ 5 h 7"/>
                    <a:gd name="T12" fmla="*/ 2 w 4"/>
                    <a:gd name="T13" fmla="*/ 4 h 7"/>
                    <a:gd name="T14" fmla="*/ 0 w 4"/>
                    <a:gd name="T15" fmla="*/ 3 h 7"/>
                    <a:gd name="T16" fmla="*/ 0 w 4"/>
                    <a:gd name="T17" fmla="*/ 2 h 7"/>
                    <a:gd name="T18" fmla="*/ 0 w 4"/>
                    <a:gd name="T19" fmla="*/ 1 h 7"/>
                    <a:gd name="T20" fmla="*/ 1 w 4"/>
                    <a:gd name="T21" fmla="*/ 0 h 7"/>
                    <a:gd name="T22" fmla="*/ 2 w 4"/>
                    <a:gd name="T23" fmla="*/ 0 h 7"/>
                    <a:gd name="T24" fmla="*/ 3 w 4"/>
                    <a:gd name="T25" fmla="*/ 0 h 7"/>
                    <a:gd name="T26" fmla="*/ 3 w 4"/>
                    <a:gd name="T27" fmla="*/ 1 h 7"/>
                    <a:gd name="T28" fmla="*/ 2 w 4"/>
                    <a:gd name="T29" fmla="*/ 0 h 7"/>
                    <a:gd name="T30" fmla="*/ 1 w 4"/>
                    <a:gd name="T31" fmla="*/ 1 h 7"/>
                    <a:gd name="T32" fmla="*/ 1 w 4"/>
                    <a:gd name="T33" fmla="*/ 2 h 7"/>
                    <a:gd name="T34" fmla="*/ 1 w 4"/>
                    <a:gd name="T35" fmla="*/ 2 h 7"/>
                    <a:gd name="T36" fmla="*/ 1 w 4"/>
                    <a:gd name="T37" fmla="*/ 3 h 7"/>
                    <a:gd name="T38" fmla="*/ 2 w 4"/>
                    <a:gd name="T39" fmla="*/ 3 h 7"/>
                    <a:gd name="T40" fmla="*/ 3 w 4"/>
                    <a:gd name="T41" fmla="*/ 4 h 7"/>
                    <a:gd name="T42" fmla="*/ 4 w 4"/>
                    <a:gd name="T43" fmla="*/ 5 h 7"/>
                    <a:gd name="T44" fmla="*/ 4 w 4"/>
                    <a:gd name="T45" fmla="*/ 5 h 7"/>
                    <a:gd name="T46" fmla="*/ 3 w 4"/>
                    <a:gd name="T47" fmla="*/ 7 h 7"/>
                    <a:gd name="T48" fmla="*/ 2 w 4"/>
                    <a:gd name="T49" fmla="*/ 7 h 7"/>
                    <a:gd name="T50" fmla="*/ 1 w 4"/>
                    <a:gd name="T51" fmla="*/ 7 h 7"/>
                    <a:gd name="T52" fmla="*/ 0 w 4"/>
                    <a:gd name="T53"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 h="7">
                      <a:moveTo>
                        <a:pt x="0" y="7"/>
                      </a:moveTo>
                      <a:cubicBezTo>
                        <a:pt x="0" y="6"/>
                        <a:pt x="0" y="6"/>
                        <a:pt x="0" y="6"/>
                      </a:cubicBezTo>
                      <a:cubicBezTo>
                        <a:pt x="1" y="7"/>
                        <a:pt x="1" y="7"/>
                        <a:pt x="2" y="7"/>
                      </a:cubicBezTo>
                      <a:cubicBezTo>
                        <a:pt x="2" y="7"/>
                        <a:pt x="3" y="7"/>
                        <a:pt x="3" y="6"/>
                      </a:cubicBezTo>
                      <a:cubicBezTo>
                        <a:pt x="3" y="6"/>
                        <a:pt x="3" y="6"/>
                        <a:pt x="3" y="5"/>
                      </a:cubicBezTo>
                      <a:cubicBezTo>
                        <a:pt x="3" y="5"/>
                        <a:pt x="3" y="5"/>
                        <a:pt x="3" y="5"/>
                      </a:cubicBezTo>
                      <a:cubicBezTo>
                        <a:pt x="3" y="4"/>
                        <a:pt x="2" y="4"/>
                        <a:pt x="2" y="4"/>
                      </a:cubicBezTo>
                      <a:cubicBezTo>
                        <a:pt x="1" y="3"/>
                        <a:pt x="1" y="3"/>
                        <a:pt x="0" y="3"/>
                      </a:cubicBezTo>
                      <a:cubicBezTo>
                        <a:pt x="0" y="2"/>
                        <a:pt x="0" y="2"/>
                        <a:pt x="0" y="2"/>
                      </a:cubicBezTo>
                      <a:cubicBezTo>
                        <a:pt x="0" y="1"/>
                        <a:pt x="0" y="1"/>
                        <a:pt x="0" y="1"/>
                      </a:cubicBezTo>
                      <a:cubicBezTo>
                        <a:pt x="1" y="1"/>
                        <a:pt x="1" y="0"/>
                        <a:pt x="1" y="0"/>
                      </a:cubicBezTo>
                      <a:cubicBezTo>
                        <a:pt x="1" y="0"/>
                        <a:pt x="2" y="0"/>
                        <a:pt x="2" y="0"/>
                      </a:cubicBezTo>
                      <a:cubicBezTo>
                        <a:pt x="3" y="0"/>
                        <a:pt x="3" y="0"/>
                        <a:pt x="3" y="0"/>
                      </a:cubicBezTo>
                      <a:cubicBezTo>
                        <a:pt x="3" y="1"/>
                        <a:pt x="3" y="1"/>
                        <a:pt x="3" y="1"/>
                      </a:cubicBezTo>
                      <a:cubicBezTo>
                        <a:pt x="3" y="0"/>
                        <a:pt x="3" y="0"/>
                        <a:pt x="2" y="0"/>
                      </a:cubicBezTo>
                      <a:cubicBezTo>
                        <a:pt x="2" y="0"/>
                        <a:pt x="1" y="1"/>
                        <a:pt x="1" y="1"/>
                      </a:cubicBezTo>
                      <a:cubicBezTo>
                        <a:pt x="1" y="1"/>
                        <a:pt x="1" y="1"/>
                        <a:pt x="1" y="2"/>
                      </a:cubicBezTo>
                      <a:cubicBezTo>
                        <a:pt x="1" y="2"/>
                        <a:pt x="1" y="2"/>
                        <a:pt x="1" y="2"/>
                      </a:cubicBezTo>
                      <a:cubicBezTo>
                        <a:pt x="1" y="2"/>
                        <a:pt x="1" y="3"/>
                        <a:pt x="1" y="3"/>
                      </a:cubicBezTo>
                      <a:cubicBezTo>
                        <a:pt x="1" y="3"/>
                        <a:pt x="2" y="3"/>
                        <a:pt x="2" y="3"/>
                      </a:cubicBezTo>
                      <a:cubicBezTo>
                        <a:pt x="3" y="4"/>
                        <a:pt x="3" y="4"/>
                        <a:pt x="3" y="4"/>
                      </a:cubicBezTo>
                      <a:cubicBezTo>
                        <a:pt x="3" y="4"/>
                        <a:pt x="3" y="4"/>
                        <a:pt x="4" y="5"/>
                      </a:cubicBezTo>
                      <a:cubicBezTo>
                        <a:pt x="4" y="5"/>
                        <a:pt x="4" y="5"/>
                        <a:pt x="4" y="5"/>
                      </a:cubicBezTo>
                      <a:cubicBezTo>
                        <a:pt x="4" y="6"/>
                        <a:pt x="4" y="6"/>
                        <a:pt x="3" y="7"/>
                      </a:cubicBezTo>
                      <a:cubicBezTo>
                        <a:pt x="3" y="7"/>
                        <a:pt x="2" y="7"/>
                        <a:pt x="2" y="7"/>
                      </a:cubicBezTo>
                      <a:cubicBezTo>
                        <a:pt x="1" y="7"/>
                        <a:pt x="1" y="7"/>
                        <a:pt x="1" y="7"/>
                      </a:cubicBezTo>
                      <a:cubicBezTo>
                        <a:pt x="1" y="7"/>
                        <a:pt x="0" y="7"/>
                        <a:pt x="0"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 name="Freeform 28"/>
                <p:cNvSpPr>
                  <a:spLocks/>
                </p:cNvSpPr>
                <p:nvPr/>
              </p:nvSpPr>
              <p:spPr bwMode="auto">
                <a:xfrm>
                  <a:off x="3011488" y="3933825"/>
                  <a:ext cx="12700" cy="25400"/>
                </a:xfrm>
                <a:custGeom>
                  <a:avLst/>
                  <a:gdLst>
                    <a:gd name="T0" fmla="*/ 3 w 3"/>
                    <a:gd name="T1" fmla="*/ 6 h 6"/>
                    <a:gd name="T2" fmla="*/ 2 w 3"/>
                    <a:gd name="T3" fmla="*/ 6 h 6"/>
                    <a:gd name="T4" fmla="*/ 1 w 3"/>
                    <a:gd name="T5" fmla="*/ 5 h 6"/>
                    <a:gd name="T6" fmla="*/ 1 w 3"/>
                    <a:gd name="T7" fmla="*/ 1 h 6"/>
                    <a:gd name="T8" fmla="*/ 0 w 3"/>
                    <a:gd name="T9" fmla="*/ 1 h 6"/>
                    <a:gd name="T10" fmla="*/ 0 w 3"/>
                    <a:gd name="T11" fmla="*/ 1 h 6"/>
                    <a:gd name="T12" fmla="*/ 1 w 3"/>
                    <a:gd name="T13" fmla="*/ 1 h 6"/>
                    <a:gd name="T14" fmla="*/ 1 w 3"/>
                    <a:gd name="T15" fmla="*/ 0 h 6"/>
                    <a:gd name="T16" fmla="*/ 2 w 3"/>
                    <a:gd name="T17" fmla="*/ 0 h 6"/>
                    <a:gd name="T18" fmla="*/ 2 w 3"/>
                    <a:gd name="T19" fmla="*/ 1 h 6"/>
                    <a:gd name="T20" fmla="*/ 3 w 3"/>
                    <a:gd name="T21" fmla="*/ 1 h 6"/>
                    <a:gd name="T22" fmla="*/ 3 w 3"/>
                    <a:gd name="T23" fmla="*/ 1 h 6"/>
                    <a:gd name="T24" fmla="*/ 2 w 3"/>
                    <a:gd name="T25" fmla="*/ 1 h 6"/>
                    <a:gd name="T26" fmla="*/ 2 w 3"/>
                    <a:gd name="T27" fmla="*/ 5 h 6"/>
                    <a:gd name="T28" fmla="*/ 2 w 3"/>
                    <a:gd name="T29" fmla="*/ 5 h 6"/>
                    <a:gd name="T30" fmla="*/ 3 w 3"/>
                    <a:gd name="T31" fmla="*/ 6 h 6"/>
                    <a:gd name="T32" fmla="*/ 3 w 3"/>
                    <a:gd name="T33"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 h="6">
                      <a:moveTo>
                        <a:pt x="3" y="6"/>
                      </a:moveTo>
                      <a:cubicBezTo>
                        <a:pt x="3" y="6"/>
                        <a:pt x="3" y="6"/>
                        <a:pt x="2" y="6"/>
                      </a:cubicBezTo>
                      <a:cubicBezTo>
                        <a:pt x="2" y="6"/>
                        <a:pt x="1" y="6"/>
                        <a:pt x="1" y="5"/>
                      </a:cubicBezTo>
                      <a:cubicBezTo>
                        <a:pt x="1" y="1"/>
                        <a:pt x="1" y="1"/>
                        <a:pt x="1" y="1"/>
                      </a:cubicBezTo>
                      <a:cubicBezTo>
                        <a:pt x="0" y="1"/>
                        <a:pt x="0" y="1"/>
                        <a:pt x="0" y="1"/>
                      </a:cubicBezTo>
                      <a:cubicBezTo>
                        <a:pt x="0" y="1"/>
                        <a:pt x="0" y="1"/>
                        <a:pt x="0" y="1"/>
                      </a:cubicBezTo>
                      <a:cubicBezTo>
                        <a:pt x="1" y="1"/>
                        <a:pt x="1" y="1"/>
                        <a:pt x="1" y="1"/>
                      </a:cubicBezTo>
                      <a:cubicBezTo>
                        <a:pt x="1" y="0"/>
                        <a:pt x="1" y="0"/>
                        <a:pt x="1" y="0"/>
                      </a:cubicBezTo>
                      <a:cubicBezTo>
                        <a:pt x="2" y="0"/>
                        <a:pt x="2" y="0"/>
                        <a:pt x="2" y="0"/>
                      </a:cubicBezTo>
                      <a:cubicBezTo>
                        <a:pt x="2" y="1"/>
                        <a:pt x="2" y="1"/>
                        <a:pt x="2" y="1"/>
                      </a:cubicBezTo>
                      <a:cubicBezTo>
                        <a:pt x="3" y="1"/>
                        <a:pt x="3" y="1"/>
                        <a:pt x="3" y="1"/>
                      </a:cubicBezTo>
                      <a:cubicBezTo>
                        <a:pt x="3" y="1"/>
                        <a:pt x="3" y="1"/>
                        <a:pt x="3" y="1"/>
                      </a:cubicBezTo>
                      <a:cubicBezTo>
                        <a:pt x="2" y="1"/>
                        <a:pt x="2" y="1"/>
                        <a:pt x="2" y="1"/>
                      </a:cubicBezTo>
                      <a:cubicBezTo>
                        <a:pt x="2" y="5"/>
                        <a:pt x="2" y="5"/>
                        <a:pt x="2" y="5"/>
                      </a:cubicBezTo>
                      <a:cubicBezTo>
                        <a:pt x="2" y="5"/>
                        <a:pt x="2" y="5"/>
                        <a:pt x="2" y="5"/>
                      </a:cubicBezTo>
                      <a:cubicBezTo>
                        <a:pt x="2" y="6"/>
                        <a:pt x="2" y="6"/>
                        <a:pt x="3" y="6"/>
                      </a:cubicBezTo>
                      <a:cubicBezTo>
                        <a:pt x="3" y="6"/>
                        <a:pt x="3" y="6"/>
                        <a:pt x="3"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 name="Freeform 29"/>
                <p:cNvSpPr>
                  <a:spLocks noEditPoints="1"/>
                </p:cNvSpPr>
                <p:nvPr/>
              </p:nvSpPr>
              <p:spPr bwMode="auto">
                <a:xfrm>
                  <a:off x="3028951" y="3938588"/>
                  <a:ext cx="15875" cy="20637"/>
                </a:xfrm>
                <a:custGeom>
                  <a:avLst/>
                  <a:gdLst>
                    <a:gd name="T0" fmla="*/ 3 w 4"/>
                    <a:gd name="T1" fmla="*/ 5 h 5"/>
                    <a:gd name="T2" fmla="*/ 3 w 4"/>
                    <a:gd name="T3" fmla="*/ 4 h 5"/>
                    <a:gd name="T4" fmla="*/ 3 w 4"/>
                    <a:gd name="T5" fmla="*/ 4 h 5"/>
                    <a:gd name="T6" fmla="*/ 3 w 4"/>
                    <a:gd name="T7" fmla="*/ 5 h 5"/>
                    <a:gd name="T8" fmla="*/ 2 w 4"/>
                    <a:gd name="T9" fmla="*/ 5 h 5"/>
                    <a:gd name="T10" fmla="*/ 0 w 4"/>
                    <a:gd name="T11" fmla="*/ 5 h 5"/>
                    <a:gd name="T12" fmla="*/ 0 w 4"/>
                    <a:gd name="T13" fmla="*/ 4 h 5"/>
                    <a:gd name="T14" fmla="*/ 2 w 4"/>
                    <a:gd name="T15" fmla="*/ 2 h 5"/>
                    <a:gd name="T16" fmla="*/ 3 w 4"/>
                    <a:gd name="T17" fmla="*/ 2 h 5"/>
                    <a:gd name="T18" fmla="*/ 2 w 4"/>
                    <a:gd name="T19" fmla="*/ 0 h 5"/>
                    <a:gd name="T20" fmla="*/ 1 w 4"/>
                    <a:gd name="T21" fmla="*/ 1 h 5"/>
                    <a:gd name="T22" fmla="*/ 1 w 4"/>
                    <a:gd name="T23" fmla="*/ 0 h 5"/>
                    <a:gd name="T24" fmla="*/ 1 w 4"/>
                    <a:gd name="T25" fmla="*/ 0 h 5"/>
                    <a:gd name="T26" fmla="*/ 2 w 4"/>
                    <a:gd name="T27" fmla="*/ 0 h 5"/>
                    <a:gd name="T28" fmla="*/ 3 w 4"/>
                    <a:gd name="T29" fmla="*/ 0 h 5"/>
                    <a:gd name="T30" fmla="*/ 4 w 4"/>
                    <a:gd name="T31" fmla="*/ 2 h 5"/>
                    <a:gd name="T32" fmla="*/ 4 w 4"/>
                    <a:gd name="T33" fmla="*/ 5 h 5"/>
                    <a:gd name="T34" fmla="*/ 3 w 4"/>
                    <a:gd name="T35" fmla="*/ 5 h 5"/>
                    <a:gd name="T36" fmla="*/ 1 w 4"/>
                    <a:gd name="T37" fmla="*/ 4 h 5"/>
                    <a:gd name="T38" fmla="*/ 1 w 4"/>
                    <a:gd name="T39" fmla="*/ 4 h 5"/>
                    <a:gd name="T40" fmla="*/ 2 w 4"/>
                    <a:gd name="T41" fmla="*/ 5 h 5"/>
                    <a:gd name="T42" fmla="*/ 3 w 4"/>
                    <a:gd name="T43" fmla="*/ 4 h 5"/>
                    <a:gd name="T44" fmla="*/ 3 w 4"/>
                    <a:gd name="T45" fmla="*/ 3 h 5"/>
                    <a:gd name="T46" fmla="*/ 3 w 4"/>
                    <a:gd name="T47" fmla="*/ 2 h 5"/>
                    <a:gd name="T48" fmla="*/ 2 w 4"/>
                    <a:gd name="T49" fmla="*/ 3 h 5"/>
                    <a:gd name="T50" fmla="*/ 1 w 4"/>
                    <a:gd name="T51" fmla="*/ 3 h 5"/>
                    <a:gd name="T52" fmla="*/ 1 w 4"/>
                    <a:gd name="T53" fmla="*/ 4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 h="5">
                      <a:moveTo>
                        <a:pt x="3" y="5"/>
                      </a:moveTo>
                      <a:cubicBezTo>
                        <a:pt x="3" y="4"/>
                        <a:pt x="3" y="4"/>
                        <a:pt x="3" y="4"/>
                      </a:cubicBezTo>
                      <a:cubicBezTo>
                        <a:pt x="3" y="4"/>
                        <a:pt x="3" y="4"/>
                        <a:pt x="3" y="4"/>
                      </a:cubicBezTo>
                      <a:cubicBezTo>
                        <a:pt x="3" y="4"/>
                        <a:pt x="3" y="5"/>
                        <a:pt x="3" y="5"/>
                      </a:cubicBezTo>
                      <a:cubicBezTo>
                        <a:pt x="2" y="5"/>
                        <a:pt x="2" y="5"/>
                        <a:pt x="2" y="5"/>
                      </a:cubicBezTo>
                      <a:cubicBezTo>
                        <a:pt x="1" y="5"/>
                        <a:pt x="1" y="5"/>
                        <a:pt x="0" y="5"/>
                      </a:cubicBezTo>
                      <a:cubicBezTo>
                        <a:pt x="0" y="5"/>
                        <a:pt x="0" y="4"/>
                        <a:pt x="0" y="4"/>
                      </a:cubicBezTo>
                      <a:cubicBezTo>
                        <a:pt x="0" y="3"/>
                        <a:pt x="1" y="2"/>
                        <a:pt x="2" y="2"/>
                      </a:cubicBezTo>
                      <a:cubicBezTo>
                        <a:pt x="3" y="2"/>
                        <a:pt x="3" y="2"/>
                        <a:pt x="3" y="2"/>
                      </a:cubicBezTo>
                      <a:cubicBezTo>
                        <a:pt x="3" y="1"/>
                        <a:pt x="3" y="0"/>
                        <a:pt x="2" y="0"/>
                      </a:cubicBezTo>
                      <a:cubicBezTo>
                        <a:pt x="2" y="0"/>
                        <a:pt x="1" y="1"/>
                        <a:pt x="1" y="1"/>
                      </a:cubicBezTo>
                      <a:cubicBezTo>
                        <a:pt x="1" y="0"/>
                        <a:pt x="1" y="0"/>
                        <a:pt x="1" y="0"/>
                      </a:cubicBezTo>
                      <a:cubicBezTo>
                        <a:pt x="1" y="0"/>
                        <a:pt x="1" y="0"/>
                        <a:pt x="1" y="0"/>
                      </a:cubicBezTo>
                      <a:cubicBezTo>
                        <a:pt x="2" y="0"/>
                        <a:pt x="2" y="0"/>
                        <a:pt x="2" y="0"/>
                      </a:cubicBezTo>
                      <a:cubicBezTo>
                        <a:pt x="3" y="0"/>
                        <a:pt x="3" y="0"/>
                        <a:pt x="3" y="0"/>
                      </a:cubicBezTo>
                      <a:cubicBezTo>
                        <a:pt x="4" y="1"/>
                        <a:pt x="4" y="1"/>
                        <a:pt x="4" y="2"/>
                      </a:cubicBezTo>
                      <a:cubicBezTo>
                        <a:pt x="4" y="5"/>
                        <a:pt x="4" y="5"/>
                        <a:pt x="4" y="5"/>
                      </a:cubicBezTo>
                      <a:lnTo>
                        <a:pt x="3" y="5"/>
                      </a:lnTo>
                      <a:close/>
                      <a:moveTo>
                        <a:pt x="1" y="4"/>
                      </a:moveTo>
                      <a:cubicBezTo>
                        <a:pt x="1" y="4"/>
                        <a:pt x="1" y="4"/>
                        <a:pt x="1" y="4"/>
                      </a:cubicBezTo>
                      <a:cubicBezTo>
                        <a:pt x="1" y="5"/>
                        <a:pt x="1" y="5"/>
                        <a:pt x="2" y="5"/>
                      </a:cubicBezTo>
                      <a:cubicBezTo>
                        <a:pt x="2" y="5"/>
                        <a:pt x="3" y="5"/>
                        <a:pt x="3" y="4"/>
                      </a:cubicBezTo>
                      <a:cubicBezTo>
                        <a:pt x="3" y="4"/>
                        <a:pt x="3" y="3"/>
                        <a:pt x="3" y="3"/>
                      </a:cubicBezTo>
                      <a:cubicBezTo>
                        <a:pt x="3" y="2"/>
                        <a:pt x="3" y="2"/>
                        <a:pt x="3" y="2"/>
                      </a:cubicBezTo>
                      <a:cubicBezTo>
                        <a:pt x="2" y="3"/>
                        <a:pt x="2" y="3"/>
                        <a:pt x="2" y="3"/>
                      </a:cubicBezTo>
                      <a:cubicBezTo>
                        <a:pt x="1" y="3"/>
                        <a:pt x="1" y="3"/>
                        <a:pt x="1" y="3"/>
                      </a:cubicBezTo>
                      <a:cubicBezTo>
                        <a:pt x="1" y="3"/>
                        <a:pt x="1" y="3"/>
                        <a:pt x="1" y="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 name="Freeform 30"/>
                <p:cNvSpPr>
                  <a:spLocks/>
                </p:cNvSpPr>
                <p:nvPr/>
              </p:nvSpPr>
              <p:spPr bwMode="auto">
                <a:xfrm>
                  <a:off x="3049588" y="3938588"/>
                  <a:ext cx="12700" cy="20637"/>
                </a:xfrm>
                <a:custGeom>
                  <a:avLst/>
                  <a:gdLst>
                    <a:gd name="T0" fmla="*/ 3 w 3"/>
                    <a:gd name="T1" fmla="*/ 1 h 5"/>
                    <a:gd name="T2" fmla="*/ 2 w 3"/>
                    <a:gd name="T3" fmla="*/ 0 h 5"/>
                    <a:gd name="T4" fmla="*/ 2 w 3"/>
                    <a:gd name="T5" fmla="*/ 1 h 5"/>
                    <a:gd name="T6" fmla="*/ 1 w 3"/>
                    <a:gd name="T7" fmla="*/ 1 h 5"/>
                    <a:gd name="T8" fmla="*/ 1 w 3"/>
                    <a:gd name="T9" fmla="*/ 3 h 5"/>
                    <a:gd name="T10" fmla="*/ 1 w 3"/>
                    <a:gd name="T11" fmla="*/ 5 h 5"/>
                    <a:gd name="T12" fmla="*/ 0 w 3"/>
                    <a:gd name="T13" fmla="*/ 5 h 5"/>
                    <a:gd name="T14" fmla="*/ 0 w 3"/>
                    <a:gd name="T15" fmla="*/ 0 h 5"/>
                    <a:gd name="T16" fmla="*/ 1 w 3"/>
                    <a:gd name="T17" fmla="*/ 0 h 5"/>
                    <a:gd name="T18" fmla="*/ 1 w 3"/>
                    <a:gd name="T19" fmla="*/ 1 h 5"/>
                    <a:gd name="T20" fmla="*/ 1 w 3"/>
                    <a:gd name="T21" fmla="*/ 1 h 5"/>
                    <a:gd name="T22" fmla="*/ 1 w 3"/>
                    <a:gd name="T23" fmla="*/ 0 h 5"/>
                    <a:gd name="T24" fmla="*/ 2 w 3"/>
                    <a:gd name="T25" fmla="*/ 0 h 5"/>
                    <a:gd name="T26" fmla="*/ 3 w 3"/>
                    <a:gd name="T27" fmla="*/ 0 h 5"/>
                    <a:gd name="T28" fmla="*/ 3 w 3"/>
                    <a:gd name="T29"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 h="5">
                      <a:moveTo>
                        <a:pt x="3" y="1"/>
                      </a:moveTo>
                      <a:cubicBezTo>
                        <a:pt x="3" y="0"/>
                        <a:pt x="2" y="0"/>
                        <a:pt x="2" y="0"/>
                      </a:cubicBezTo>
                      <a:cubicBezTo>
                        <a:pt x="2" y="0"/>
                        <a:pt x="2" y="0"/>
                        <a:pt x="2" y="1"/>
                      </a:cubicBezTo>
                      <a:cubicBezTo>
                        <a:pt x="1" y="1"/>
                        <a:pt x="1" y="1"/>
                        <a:pt x="1" y="1"/>
                      </a:cubicBezTo>
                      <a:cubicBezTo>
                        <a:pt x="1" y="2"/>
                        <a:pt x="1" y="2"/>
                        <a:pt x="1" y="3"/>
                      </a:cubicBezTo>
                      <a:cubicBezTo>
                        <a:pt x="1" y="5"/>
                        <a:pt x="1" y="5"/>
                        <a:pt x="1" y="5"/>
                      </a:cubicBezTo>
                      <a:cubicBezTo>
                        <a:pt x="0" y="5"/>
                        <a:pt x="0" y="5"/>
                        <a:pt x="0" y="5"/>
                      </a:cubicBezTo>
                      <a:cubicBezTo>
                        <a:pt x="0" y="0"/>
                        <a:pt x="0" y="0"/>
                        <a:pt x="0" y="0"/>
                      </a:cubicBezTo>
                      <a:cubicBezTo>
                        <a:pt x="1" y="0"/>
                        <a:pt x="1" y="0"/>
                        <a:pt x="1" y="0"/>
                      </a:cubicBezTo>
                      <a:cubicBezTo>
                        <a:pt x="1" y="1"/>
                        <a:pt x="1" y="1"/>
                        <a:pt x="1" y="1"/>
                      </a:cubicBezTo>
                      <a:cubicBezTo>
                        <a:pt x="1" y="1"/>
                        <a:pt x="1" y="1"/>
                        <a:pt x="1" y="1"/>
                      </a:cubicBezTo>
                      <a:cubicBezTo>
                        <a:pt x="1" y="1"/>
                        <a:pt x="1" y="0"/>
                        <a:pt x="1" y="0"/>
                      </a:cubicBezTo>
                      <a:cubicBezTo>
                        <a:pt x="2" y="0"/>
                        <a:pt x="2" y="0"/>
                        <a:pt x="2" y="0"/>
                      </a:cubicBezTo>
                      <a:cubicBezTo>
                        <a:pt x="2" y="0"/>
                        <a:pt x="3" y="0"/>
                        <a:pt x="3" y="0"/>
                      </a:cubicBezTo>
                      <a:lnTo>
                        <a:pt x="3"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4" name="Freeform 31"/>
                <p:cNvSpPr>
                  <a:spLocks/>
                </p:cNvSpPr>
                <p:nvPr/>
              </p:nvSpPr>
              <p:spPr bwMode="auto">
                <a:xfrm>
                  <a:off x="3067051" y="3933825"/>
                  <a:ext cx="7938" cy="25400"/>
                </a:xfrm>
                <a:custGeom>
                  <a:avLst/>
                  <a:gdLst>
                    <a:gd name="T0" fmla="*/ 2 w 2"/>
                    <a:gd name="T1" fmla="*/ 6 h 6"/>
                    <a:gd name="T2" fmla="*/ 2 w 2"/>
                    <a:gd name="T3" fmla="*/ 6 h 6"/>
                    <a:gd name="T4" fmla="*/ 0 w 2"/>
                    <a:gd name="T5" fmla="*/ 5 h 6"/>
                    <a:gd name="T6" fmla="*/ 0 w 2"/>
                    <a:gd name="T7" fmla="*/ 1 h 6"/>
                    <a:gd name="T8" fmla="*/ 0 w 2"/>
                    <a:gd name="T9" fmla="*/ 1 h 6"/>
                    <a:gd name="T10" fmla="*/ 0 w 2"/>
                    <a:gd name="T11" fmla="*/ 1 h 6"/>
                    <a:gd name="T12" fmla="*/ 0 w 2"/>
                    <a:gd name="T13" fmla="*/ 1 h 6"/>
                    <a:gd name="T14" fmla="*/ 0 w 2"/>
                    <a:gd name="T15" fmla="*/ 0 h 6"/>
                    <a:gd name="T16" fmla="*/ 1 w 2"/>
                    <a:gd name="T17" fmla="*/ 0 h 6"/>
                    <a:gd name="T18" fmla="*/ 1 w 2"/>
                    <a:gd name="T19" fmla="*/ 1 h 6"/>
                    <a:gd name="T20" fmla="*/ 2 w 2"/>
                    <a:gd name="T21" fmla="*/ 1 h 6"/>
                    <a:gd name="T22" fmla="*/ 2 w 2"/>
                    <a:gd name="T23" fmla="*/ 1 h 6"/>
                    <a:gd name="T24" fmla="*/ 1 w 2"/>
                    <a:gd name="T25" fmla="*/ 1 h 6"/>
                    <a:gd name="T26" fmla="*/ 1 w 2"/>
                    <a:gd name="T27" fmla="*/ 5 h 6"/>
                    <a:gd name="T28" fmla="*/ 1 w 2"/>
                    <a:gd name="T29" fmla="*/ 5 h 6"/>
                    <a:gd name="T30" fmla="*/ 2 w 2"/>
                    <a:gd name="T31" fmla="*/ 6 h 6"/>
                    <a:gd name="T32" fmla="*/ 2 w 2"/>
                    <a:gd name="T33"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 h="6">
                      <a:moveTo>
                        <a:pt x="2" y="6"/>
                      </a:moveTo>
                      <a:cubicBezTo>
                        <a:pt x="2" y="6"/>
                        <a:pt x="2" y="6"/>
                        <a:pt x="2" y="6"/>
                      </a:cubicBezTo>
                      <a:cubicBezTo>
                        <a:pt x="1" y="6"/>
                        <a:pt x="0" y="6"/>
                        <a:pt x="0" y="5"/>
                      </a:cubicBezTo>
                      <a:cubicBezTo>
                        <a:pt x="0" y="1"/>
                        <a:pt x="0" y="1"/>
                        <a:pt x="0" y="1"/>
                      </a:cubicBezTo>
                      <a:cubicBezTo>
                        <a:pt x="0" y="1"/>
                        <a:pt x="0" y="1"/>
                        <a:pt x="0" y="1"/>
                      </a:cubicBezTo>
                      <a:cubicBezTo>
                        <a:pt x="0" y="1"/>
                        <a:pt x="0" y="1"/>
                        <a:pt x="0" y="1"/>
                      </a:cubicBezTo>
                      <a:cubicBezTo>
                        <a:pt x="0" y="1"/>
                        <a:pt x="0" y="1"/>
                        <a:pt x="0" y="1"/>
                      </a:cubicBezTo>
                      <a:cubicBezTo>
                        <a:pt x="0" y="0"/>
                        <a:pt x="0" y="0"/>
                        <a:pt x="0" y="0"/>
                      </a:cubicBezTo>
                      <a:cubicBezTo>
                        <a:pt x="1" y="0"/>
                        <a:pt x="1" y="0"/>
                        <a:pt x="1" y="0"/>
                      </a:cubicBezTo>
                      <a:cubicBezTo>
                        <a:pt x="1" y="1"/>
                        <a:pt x="1" y="1"/>
                        <a:pt x="1" y="1"/>
                      </a:cubicBezTo>
                      <a:cubicBezTo>
                        <a:pt x="2" y="1"/>
                        <a:pt x="2" y="1"/>
                        <a:pt x="2" y="1"/>
                      </a:cubicBezTo>
                      <a:cubicBezTo>
                        <a:pt x="2" y="1"/>
                        <a:pt x="2" y="1"/>
                        <a:pt x="2" y="1"/>
                      </a:cubicBezTo>
                      <a:cubicBezTo>
                        <a:pt x="1" y="1"/>
                        <a:pt x="1" y="1"/>
                        <a:pt x="1" y="1"/>
                      </a:cubicBezTo>
                      <a:cubicBezTo>
                        <a:pt x="1" y="5"/>
                        <a:pt x="1" y="5"/>
                        <a:pt x="1" y="5"/>
                      </a:cubicBezTo>
                      <a:cubicBezTo>
                        <a:pt x="1" y="5"/>
                        <a:pt x="1" y="5"/>
                        <a:pt x="1" y="5"/>
                      </a:cubicBezTo>
                      <a:cubicBezTo>
                        <a:pt x="1" y="6"/>
                        <a:pt x="1" y="6"/>
                        <a:pt x="2" y="6"/>
                      </a:cubicBezTo>
                      <a:cubicBezTo>
                        <a:pt x="2" y="6"/>
                        <a:pt x="2" y="6"/>
                        <a:pt x="2"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 name="Freeform 32"/>
                <p:cNvSpPr>
                  <a:spLocks/>
                </p:cNvSpPr>
                <p:nvPr/>
              </p:nvSpPr>
              <p:spPr bwMode="auto">
                <a:xfrm>
                  <a:off x="3838576" y="3924300"/>
                  <a:ext cx="4763" cy="17462"/>
                </a:xfrm>
                <a:custGeom>
                  <a:avLst/>
                  <a:gdLst>
                    <a:gd name="T0" fmla="*/ 1 w 1"/>
                    <a:gd name="T1" fmla="*/ 3 h 4"/>
                    <a:gd name="T2" fmla="*/ 0 w 1"/>
                    <a:gd name="T3" fmla="*/ 4 h 4"/>
                    <a:gd name="T4" fmla="*/ 0 w 1"/>
                    <a:gd name="T5" fmla="*/ 4 h 4"/>
                    <a:gd name="T6" fmla="*/ 0 w 1"/>
                    <a:gd name="T7" fmla="*/ 4 h 4"/>
                    <a:gd name="T8" fmla="*/ 0 w 1"/>
                    <a:gd name="T9" fmla="*/ 4 h 4"/>
                    <a:gd name="T10" fmla="*/ 0 w 1"/>
                    <a:gd name="T11" fmla="*/ 4 h 4"/>
                    <a:gd name="T12" fmla="*/ 0 w 1"/>
                    <a:gd name="T13" fmla="*/ 3 h 4"/>
                    <a:gd name="T14" fmla="*/ 0 w 1"/>
                    <a:gd name="T15" fmla="*/ 0 h 4"/>
                    <a:gd name="T16" fmla="*/ 1 w 1"/>
                    <a:gd name="T17" fmla="*/ 0 h 4"/>
                    <a:gd name="T18" fmla="*/ 1 w 1"/>
                    <a:gd name="T19"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 h="4">
                      <a:moveTo>
                        <a:pt x="1" y="3"/>
                      </a:moveTo>
                      <a:cubicBezTo>
                        <a:pt x="1" y="4"/>
                        <a:pt x="0" y="4"/>
                        <a:pt x="0" y="4"/>
                      </a:cubicBezTo>
                      <a:cubicBezTo>
                        <a:pt x="0" y="4"/>
                        <a:pt x="0" y="4"/>
                        <a:pt x="0" y="4"/>
                      </a:cubicBezTo>
                      <a:cubicBezTo>
                        <a:pt x="0" y="4"/>
                        <a:pt x="0" y="4"/>
                        <a:pt x="0" y="4"/>
                      </a:cubicBezTo>
                      <a:cubicBezTo>
                        <a:pt x="0" y="4"/>
                        <a:pt x="0" y="4"/>
                        <a:pt x="0" y="4"/>
                      </a:cubicBezTo>
                      <a:cubicBezTo>
                        <a:pt x="0" y="4"/>
                        <a:pt x="0" y="4"/>
                        <a:pt x="0" y="4"/>
                      </a:cubicBezTo>
                      <a:cubicBezTo>
                        <a:pt x="0" y="3"/>
                        <a:pt x="0" y="3"/>
                        <a:pt x="0" y="3"/>
                      </a:cubicBezTo>
                      <a:cubicBezTo>
                        <a:pt x="0" y="0"/>
                        <a:pt x="0" y="0"/>
                        <a:pt x="0" y="0"/>
                      </a:cubicBezTo>
                      <a:cubicBezTo>
                        <a:pt x="1" y="0"/>
                        <a:pt x="1" y="0"/>
                        <a:pt x="1" y="0"/>
                      </a:cubicBezTo>
                      <a:lnTo>
                        <a:pt x="1"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6" name="Freeform 33"/>
                <p:cNvSpPr>
                  <a:spLocks/>
                </p:cNvSpPr>
                <p:nvPr/>
              </p:nvSpPr>
              <p:spPr bwMode="auto">
                <a:xfrm>
                  <a:off x="3846513" y="3929063"/>
                  <a:ext cx="9525" cy="12700"/>
                </a:xfrm>
                <a:custGeom>
                  <a:avLst/>
                  <a:gdLst>
                    <a:gd name="T0" fmla="*/ 1 w 2"/>
                    <a:gd name="T1" fmla="*/ 3 h 3"/>
                    <a:gd name="T2" fmla="*/ 1 w 2"/>
                    <a:gd name="T3" fmla="*/ 2 h 3"/>
                    <a:gd name="T4" fmla="*/ 1 w 2"/>
                    <a:gd name="T5" fmla="*/ 2 h 3"/>
                    <a:gd name="T6" fmla="*/ 1 w 2"/>
                    <a:gd name="T7" fmla="*/ 3 h 3"/>
                    <a:gd name="T8" fmla="*/ 0 w 2"/>
                    <a:gd name="T9" fmla="*/ 2 h 3"/>
                    <a:gd name="T10" fmla="*/ 0 w 2"/>
                    <a:gd name="T11" fmla="*/ 0 h 3"/>
                    <a:gd name="T12" fmla="*/ 0 w 2"/>
                    <a:gd name="T13" fmla="*/ 0 h 3"/>
                    <a:gd name="T14" fmla="*/ 0 w 2"/>
                    <a:gd name="T15" fmla="*/ 2 h 3"/>
                    <a:gd name="T16" fmla="*/ 0 w 2"/>
                    <a:gd name="T17" fmla="*/ 3 h 3"/>
                    <a:gd name="T18" fmla="*/ 1 w 2"/>
                    <a:gd name="T19" fmla="*/ 3 h 3"/>
                    <a:gd name="T20" fmla="*/ 1 w 2"/>
                    <a:gd name="T21" fmla="*/ 3 h 3"/>
                    <a:gd name="T22" fmla="*/ 1 w 2"/>
                    <a:gd name="T23" fmla="*/ 2 h 3"/>
                    <a:gd name="T24" fmla="*/ 1 w 2"/>
                    <a:gd name="T25" fmla="*/ 0 h 3"/>
                    <a:gd name="T26" fmla="*/ 2 w 2"/>
                    <a:gd name="T27" fmla="*/ 0 h 3"/>
                    <a:gd name="T28" fmla="*/ 2 w 2"/>
                    <a:gd name="T29" fmla="*/ 3 h 3"/>
                    <a:gd name="T30" fmla="*/ 1 w 2"/>
                    <a:gd name="T31"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 h="3">
                      <a:moveTo>
                        <a:pt x="1" y="3"/>
                      </a:moveTo>
                      <a:cubicBezTo>
                        <a:pt x="1" y="2"/>
                        <a:pt x="1" y="2"/>
                        <a:pt x="1" y="2"/>
                      </a:cubicBezTo>
                      <a:cubicBezTo>
                        <a:pt x="1" y="2"/>
                        <a:pt x="1" y="2"/>
                        <a:pt x="1" y="2"/>
                      </a:cubicBezTo>
                      <a:cubicBezTo>
                        <a:pt x="1" y="3"/>
                        <a:pt x="1" y="3"/>
                        <a:pt x="1" y="3"/>
                      </a:cubicBezTo>
                      <a:cubicBezTo>
                        <a:pt x="0" y="3"/>
                        <a:pt x="0" y="3"/>
                        <a:pt x="0" y="2"/>
                      </a:cubicBezTo>
                      <a:cubicBezTo>
                        <a:pt x="0" y="0"/>
                        <a:pt x="0" y="0"/>
                        <a:pt x="0" y="0"/>
                      </a:cubicBezTo>
                      <a:cubicBezTo>
                        <a:pt x="0" y="0"/>
                        <a:pt x="0" y="0"/>
                        <a:pt x="0" y="0"/>
                      </a:cubicBezTo>
                      <a:cubicBezTo>
                        <a:pt x="0" y="2"/>
                        <a:pt x="0" y="2"/>
                        <a:pt x="0" y="2"/>
                      </a:cubicBezTo>
                      <a:cubicBezTo>
                        <a:pt x="0" y="2"/>
                        <a:pt x="0" y="2"/>
                        <a:pt x="0" y="3"/>
                      </a:cubicBezTo>
                      <a:cubicBezTo>
                        <a:pt x="0" y="3"/>
                        <a:pt x="0" y="3"/>
                        <a:pt x="1" y="3"/>
                      </a:cubicBezTo>
                      <a:cubicBezTo>
                        <a:pt x="1" y="3"/>
                        <a:pt x="1" y="3"/>
                        <a:pt x="1" y="3"/>
                      </a:cubicBezTo>
                      <a:cubicBezTo>
                        <a:pt x="1" y="2"/>
                        <a:pt x="1" y="2"/>
                        <a:pt x="1" y="2"/>
                      </a:cubicBezTo>
                      <a:cubicBezTo>
                        <a:pt x="1" y="0"/>
                        <a:pt x="1" y="0"/>
                        <a:pt x="1" y="0"/>
                      </a:cubicBezTo>
                      <a:cubicBezTo>
                        <a:pt x="2" y="0"/>
                        <a:pt x="2" y="0"/>
                        <a:pt x="2" y="0"/>
                      </a:cubicBezTo>
                      <a:cubicBezTo>
                        <a:pt x="2" y="3"/>
                        <a:pt x="2" y="3"/>
                        <a:pt x="2" y="3"/>
                      </a:cubicBezTo>
                      <a:lnTo>
                        <a:pt x="1"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 name="Freeform 34"/>
                <p:cNvSpPr>
                  <a:spLocks/>
                </p:cNvSpPr>
                <p:nvPr/>
              </p:nvSpPr>
              <p:spPr bwMode="auto">
                <a:xfrm>
                  <a:off x="3856038" y="3929063"/>
                  <a:ext cx="7938" cy="12700"/>
                </a:xfrm>
                <a:custGeom>
                  <a:avLst/>
                  <a:gdLst>
                    <a:gd name="T0" fmla="*/ 0 w 2"/>
                    <a:gd name="T1" fmla="*/ 3 h 3"/>
                    <a:gd name="T2" fmla="*/ 0 w 2"/>
                    <a:gd name="T3" fmla="*/ 3 h 3"/>
                    <a:gd name="T4" fmla="*/ 1 w 2"/>
                    <a:gd name="T5" fmla="*/ 3 h 3"/>
                    <a:gd name="T6" fmla="*/ 1 w 2"/>
                    <a:gd name="T7" fmla="*/ 3 h 3"/>
                    <a:gd name="T8" fmla="*/ 2 w 2"/>
                    <a:gd name="T9" fmla="*/ 2 h 3"/>
                    <a:gd name="T10" fmla="*/ 1 w 2"/>
                    <a:gd name="T11" fmla="*/ 2 h 3"/>
                    <a:gd name="T12" fmla="*/ 1 w 2"/>
                    <a:gd name="T13" fmla="*/ 2 h 3"/>
                    <a:gd name="T14" fmla="*/ 1 w 2"/>
                    <a:gd name="T15" fmla="*/ 1 h 3"/>
                    <a:gd name="T16" fmla="*/ 0 w 2"/>
                    <a:gd name="T17" fmla="*/ 1 h 3"/>
                    <a:gd name="T18" fmla="*/ 1 w 2"/>
                    <a:gd name="T19" fmla="*/ 1 h 3"/>
                    <a:gd name="T20" fmla="*/ 1 w 2"/>
                    <a:gd name="T21" fmla="*/ 0 h 3"/>
                    <a:gd name="T22" fmla="*/ 2 w 2"/>
                    <a:gd name="T23" fmla="*/ 0 h 3"/>
                    <a:gd name="T24" fmla="*/ 2 w 2"/>
                    <a:gd name="T25" fmla="*/ 1 h 3"/>
                    <a:gd name="T26" fmla="*/ 1 w 2"/>
                    <a:gd name="T27" fmla="*/ 1 h 3"/>
                    <a:gd name="T28" fmla="*/ 1 w 2"/>
                    <a:gd name="T29" fmla="*/ 1 h 3"/>
                    <a:gd name="T30" fmla="*/ 1 w 2"/>
                    <a:gd name="T31" fmla="*/ 1 h 3"/>
                    <a:gd name="T32" fmla="*/ 1 w 2"/>
                    <a:gd name="T33" fmla="*/ 1 h 3"/>
                    <a:gd name="T34" fmla="*/ 1 w 2"/>
                    <a:gd name="T35" fmla="*/ 1 h 3"/>
                    <a:gd name="T36" fmla="*/ 1 w 2"/>
                    <a:gd name="T37" fmla="*/ 2 h 3"/>
                    <a:gd name="T38" fmla="*/ 2 w 2"/>
                    <a:gd name="T39" fmla="*/ 2 h 3"/>
                    <a:gd name="T40" fmla="*/ 2 w 2"/>
                    <a:gd name="T41" fmla="*/ 2 h 3"/>
                    <a:gd name="T42" fmla="*/ 2 w 2"/>
                    <a:gd name="T43" fmla="*/ 3 h 3"/>
                    <a:gd name="T44" fmla="*/ 1 w 2"/>
                    <a:gd name="T45" fmla="*/ 3 h 3"/>
                    <a:gd name="T46" fmla="*/ 0 w 2"/>
                    <a:gd name="T47"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 h="3">
                      <a:moveTo>
                        <a:pt x="0" y="3"/>
                      </a:moveTo>
                      <a:cubicBezTo>
                        <a:pt x="0" y="3"/>
                        <a:pt x="0" y="3"/>
                        <a:pt x="0" y="3"/>
                      </a:cubicBezTo>
                      <a:cubicBezTo>
                        <a:pt x="0" y="3"/>
                        <a:pt x="1" y="3"/>
                        <a:pt x="1" y="3"/>
                      </a:cubicBezTo>
                      <a:cubicBezTo>
                        <a:pt x="1" y="3"/>
                        <a:pt x="1" y="3"/>
                        <a:pt x="1" y="3"/>
                      </a:cubicBezTo>
                      <a:cubicBezTo>
                        <a:pt x="1" y="3"/>
                        <a:pt x="2" y="3"/>
                        <a:pt x="2" y="2"/>
                      </a:cubicBezTo>
                      <a:cubicBezTo>
                        <a:pt x="2" y="2"/>
                        <a:pt x="2" y="2"/>
                        <a:pt x="1" y="2"/>
                      </a:cubicBezTo>
                      <a:cubicBezTo>
                        <a:pt x="1" y="2"/>
                        <a:pt x="1" y="2"/>
                        <a:pt x="1" y="2"/>
                      </a:cubicBezTo>
                      <a:cubicBezTo>
                        <a:pt x="1" y="2"/>
                        <a:pt x="1" y="2"/>
                        <a:pt x="1" y="1"/>
                      </a:cubicBezTo>
                      <a:cubicBezTo>
                        <a:pt x="0" y="1"/>
                        <a:pt x="0" y="1"/>
                        <a:pt x="0" y="1"/>
                      </a:cubicBezTo>
                      <a:cubicBezTo>
                        <a:pt x="0" y="1"/>
                        <a:pt x="0" y="1"/>
                        <a:pt x="1" y="1"/>
                      </a:cubicBezTo>
                      <a:cubicBezTo>
                        <a:pt x="1" y="0"/>
                        <a:pt x="1" y="0"/>
                        <a:pt x="1" y="0"/>
                      </a:cubicBezTo>
                      <a:cubicBezTo>
                        <a:pt x="1" y="0"/>
                        <a:pt x="2" y="0"/>
                        <a:pt x="2" y="0"/>
                      </a:cubicBezTo>
                      <a:cubicBezTo>
                        <a:pt x="2" y="1"/>
                        <a:pt x="2" y="1"/>
                        <a:pt x="2" y="1"/>
                      </a:cubicBezTo>
                      <a:cubicBezTo>
                        <a:pt x="2"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2"/>
                        <a:pt x="1" y="2"/>
                      </a:cubicBezTo>
                      <a:cubicBezTo>
                        <a:pt x="1" y="2"/>
                        <a:pt x="2" y="2"/>
                        <a:pt x="2" y="2"/>
                      </a:cubicBezTo>
                      <a:cubicBezTo>
                        <a:pt x="2" y="2"/>
                        <a:pt x="2" y="2"/>
                        <a:pt x="2" y="2"/>
                      </a:cubicBezTo>
                      <a:cubicBezTo>
                        <a:pt x="2" y="3"/>
                        <a:pt x="2" y="3"/>
                        <a:pt x="2" y="3"/>
                      </a:cubicBezTo>
                      <a:cubicBezTo>
                        <a:pt x="1" y="3"/>
                        <a:pt x="1" y="3"/>
                        <a:pt x="1" y="3"/>
                      </a:cubicBezTo>
                      <a:cubicBezTo>
                        <a:pt x="1" y="3"/>
                        <a:pt x="1" y="3"/>
                        <a:pt x="0"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8" name="Freeform 35"/>
                <p:cNvSpPr>
                  <a:spLocks/>
                </p:cNvSpPr>
                <p:nvPr/>
              </p:nvSpPr>
              <p:spPr bwMode="auto">
                <a:xfrm>
                  <a:off x="3863976" y="3929063"/>
                  <a:ext cx="9525" cy="12700"/>
                </a:xfrm>
                <a:custGeom>
                  <a:avLst/>
                  <a:gdLst>
                    <a:gd name="T0" fmla="*/ 2 w 2"/>
                    <a:gd name="T1" fmla="*/ 3 h 3"/>
                    <a:gd name="T2" fmla="*/ 1 w 2"/>
                    <a:gd name="T3" fmla="*/ 3 h 3"/>
                    <a:gd name="T4" fmla="*/ 1 w 2"/>
                    <a:gd name="T5" fmla="*/ 2 h 3"/>
                    <a:gd name="T6" fmla="*/ 1 w 2"/>
                    <a:gd name="T7" fmla="*/ 1 h 3"/>
                    <a:gd name="T8" fmla="*/ 0 w 2"/>
                    <a:gd name="T9" fmla="*/ 1 h 3"/>
                    <a:gd name="T10" fmla="*/ 0 w 2"/>
                    <a:gd name="T11" fmla="*/ 0 h 3"/>
                    <a:gd name="T12" fmla="*/ 1 w 2"/>
                    <a:gd name="T13" fmla="*/ 0 h 3"/>
                    <a:gd name="T14" fmla="*/ 1 w 2"/>
                    <a:gd name="T15" fmla="*/ 0 h 3"/>
                    <a:gd name="T16" fmla="*/ 1 w 2"/>
                    <a:gd name="T17" fmla="*/ 0 h 3"/>
                    <a:gd name="T18" fmla="*/ 1 w 2"/>
                    <a:gd name="T19" fmla="*/ 0 h 3"/>
                    <a:gd name="T20" fmla="*/ 2 w 2"/>
                    <a:gd name="T21" fmla="*/ 0 h 3"/>
                    <a:gd name="T22" fmla="*/ 2 w 2"/>
                    <a:gd name="T23" fmla="*/ 1 h 3"/>
                    <a:gd name="T24" fmla="*/ 1 w 2"/>
                    <a:gd name="T25" fmla="*/ 1 h 3"/>
                    <a:gd name="T26" fmla="*/ 1 w 2"/>
                    <a:gd name="T27" fmla="*/ 2 h 3"/>
                    <a:gd name="T28" fmla="*/ 1 w 2"/>
                    <a:gd name="T29" fmla="*/ 3 h 3"/>
                    <a:gd name="T30" fmla="*/ 1 w 2"/>
                    <a:gd name="T31" fmla="*/ 3 h 3"/>
                    <a:gd name="T32" fmla="*/ 2 w 2"/>
                    <a:gd name="T33"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 h="3">
                      <a:moveTo>
                        <a:pt x="2" y="3"/>
                      </a:moveTo>
                      <a:cubicBezTo>
                        <a:pt x="2" y="3"/>
                        <a:pt x="1" y="3"/>
                        <a:pt x="1" y="3"/>
                      </a:cubicBezTo>
                      <a:cubicBezTo>
                        <a:pt x="1" y="3"/>
                        <a:pt x="1" y="3"/>
                        <a:pt x="1" y="2"/>
                      </a:cubicBezTo>
                      <a:cubicBezTo>
                        <a:pt x="1" y="1"/>
                        <a:pt x="1" y="1"/>
                        <a:pt x="1" y="1"/>
                      </a:cubicBezTo>
                      <a:cubicBezTo>
                        <a:pt x="0" y="1"/>
                        <a:pt x="0" y="1"/>
                        <a:pt x="0" y="1"/>
                      </a:cubicBezTo>
                      <a:cubicBezTo>
                        <a:pt x="0" y="0"/>
                        <a:pt x="0" y="0"/>
                        <a:pt x="0" y="0"/>
                      </a:cubicBezTo>
                      <a:cubicBezTo>
                        <a:pt x="1" y="0"/>
                        <a:pt x="1" y="0"/>
                        <a:pt x="1" y="0"/>
                      </a:cubicBezTo>
                      <a:cubicBezTo>
                        <a:pt x="1" y="0"/>
                        <a:pt x="1" y="0"/>
                        <a:pt x="1" y="0"/>
                      </a:cubicBezTo>
                      <a:cubicBezTo>
                        <a:pt x="1" y="0"/>
                        <a:pt x="1" y="0"/>
                        <a:pt x="1" y="0"/>
                      </a:cubicBezTo>
                      <a:cubicBezTo>
                        <a:pt x="1" y="0"/>
                        <a:pt x="1" y="0"/>
                        <a:pt x="1" y="0"/>
                      </a:cubicBezTo>
                      <a:cubicBezTo>
                        <a:pt x="2" y="0"/>
                        <a:pt x="2" y="0"/>
                        <a:pt x="2" y="0"/>
                      </a:cubicBezTo>
                      <a:cubicBezTo>
                        <a:pt x="2" y="1"/>
                        <a:pt x="2" y="1"/>
                        <a:pt x="2" y="1"/>
                      </a:cubicBezTo>
                      <a:cubicBezTo>
                        <a:pt x="1" y="1"/>
                        <a:pt x="1" y="1"/>
                        <a:pt x="1" y="1"/>
                      </a:cubicBezTo>
                      <a:cubicBezTo>
                        <a:pt x="1" y="2"/>
                        <a:pt x="1" y="2"/>
                        <a:pt x="1" y="2"/>
                      </a:cubicBezTo>
                      <a:cubicBezTo>
                        <a:pt x="1" y="2"/>
                        <a:pt x="1" y="3"/>
                        <a:pt x="1" y="3"/>
                      </a:cubicBezTo>
                      <a:cubicBezTo>
                        <a:pt x="1" y="3"/>
                        <a:pt x="1" y="3"/>
                        <a:pt x="1" y="3"/>
                      </a:cubicBezTo>
                      <a:cubicBezTo>
                        <a:pt x="1" y="3"/>
                        <a:pt x="2" y="3"/>
                        <a:pt x="2"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 name="Freeform 36"/>
                <p:cNvSpPr>
                  <a:spLocks noEditPoints="1"/>
                </p:cNvSpPr>
                <p:nvPr/>
              </p:nvSpPr>
              <p:spPr bwMode="auto">
                <a:xfrm>
                  <a:off x="3873501" y="3924300"/>
                  <a:ext cx="3175" cy="17462"/>
                </a:xfrm>
                <a:custGeom>
                  <a:avLst/>
                  <a:gdLst>
                    <a:gd name="T0" fmla="*/ 0 w 1"/>
                    <a:gd name="T1" fmla="*/ 1 h 4"/>
                    <a:gd name="T2" fmla="*/ 0 w 1"/>
                    <a:gd name="T3" fmla="*/ 1 h 4"/>
                    <a:gd name="T4" fmla="*/ 0 w 1"/>
                    <a:gd name="T5" fmla="*/ 1 h 4"/>
                    <a:gd name="T6" fmla="*/ 0 w 1"/>
                    <a:gd name="T7" fmla="*/ 0 h 4"/>
                    <a:gd name="T8" fmla="*/ 0 w 1"/>
                    <a:gd name="T9" fmla="*/ 0 h 4"/>
                    <a:gd name="T10" fmla="*/ 1 w 1"/>
                    <a:gd name="T11" fmla="*/ 0 h 4"/>
                    <a:gd name="T12" fmla="*/ 1 w 1"/>
                    <a:gd name="T13" fmla="*/ 1 h 4"/>
                    <a:gd name="T14" fmla="*/ 1 w 1"/>
                    <a:gd name="T15" fmla="*/ 1 h 4"/>
                    <a:gd name="T16" fmla="*/ 0 w 1"/>
                    <a:gd name="T17" fmla="*/ 1 h 4"/>
                    <a:gd name="T18" fmla="*/ 0 w 1"/>
                    <a:gd name="T19" fmla="*/ 4 h 4"/>
                    <a:gd name="T20" fmla="*/ 0 w 1"/>
                    <a:gd name="T21" fmla="*/ 1 h 4"/>
                    <a:gd name="T22" fmla="*/ 1 w 1"/>
                    <a:gd name="T23" fmla="*/ 1 h 4"/>
                    <a:gd name="T24" fmla="*/ 1 w 1"/>
                    <a:gd name="T25" fmla="*/ 4 h 4"/>
                    <a:gd name="T26" fmla="*/ 0 w 1"/>
                    <a:gd name="T2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 h="4">
                      <a:moveTo>
                        <a:pt x="0" y="1"/>
                      </a:moveTo>
                      <a:cubicBezTo>
                        <a:pt x="0" y="1"/>
                        <a:pt x="0" y="1"/>
                        <a:pt x="0" y="1"/>
                      </a:cubicBezTo>
                      <a:cubicBezTo>
                        <a:pt x="0" y="1"/>
                        <a:pt x="0" y="1"/>
                        <a:pt x="0" y="1"/>
                      </a:cubicBezTo>
                      <a:cubicBezTo>
                        <a:pt x="0" y="1"/>
                        <a:pt x="0" y="0"/>
                        <a:pt x="0" y="0"/>
                      </a:cubicBezTo>
                      <a:cubicBezTo>
                        <a:pt x="0" y="0"/>
                        <a:pt x="0" y="0"/>
                        <a:pt x="0" y="0"/>
                      </a:cubicBezTo>
                      <a:cubicBezTo>
                        <a:pt x="0" y="0"/>
                        <a:pt x="0" y="0"/>
                        <a:pt x="1" y="0"/>
                      </a:cubicBezTo>
                      <a:cubicBezTo>
                        <a:pt x="1" y="0"/>
                        <a:pt x="1" y="0"/>
                        <a:pt x="1" y="1"/>
                      </a:cubicBezTo>
                      <a:cubicBezTo>
                        <a:pt x="1" y="1"/>
                        <a:pt x="1" y="1"/>
                        <a:pt x="1" y="1"/>
                      </a:cubicBezTo>
                      <a:cubicBezTo>
                        <a:pt x="0" y="1"/>
                        <a:pt x="0" y="1"/>
                        <a:pt x="0" y="1"/>
                      </a:cubicBezTo>
                      <a:close/>
                      <a:moveTo>
                        <a:pt x="0" y="4"/>
                      </a:moveTo>
                      <a:cubicBezTo>
                        <a:pt x="0" y="1"/>
                        <a:pt x="0" y="1"/>
                        <a:pt x="0" y="1"/>
                      </a:cubicBezTo>
                      <a:cubicBezTo>
                        <a:pt x="1" y="1"/>
                        <a:pt x="1" y="1"/>
                        <a:pt x="1" y="1"/>
                      </a:cubicBezTo>
                      <a:cubicBezTo>
                        <a:pt x="1" y="4"/>
                        <a:pt x="1" y="4"/>
                        <a:pt x="1" y="4"/>
                      </a:cubicBez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0" name="Freeform 37"/>
                <p:cNvSpPr>
                  <a:spLocks/>
                </p:cNvSpPr>
                <p:nvPr/>
              </p:nvSpPr>
              <p:spPr bwMode="auto">
                <a:xfrm>
                  <a:off x="3876676" y="3929063"/>
                  <a:ext cx="9525" cy="12700"/>
                </a:xfrm>
                <a:custGeom>
                  <a:avLst/>
                  <a:gdLst>
                    <a:gd name="T0" fmla="*/ 2 w 2"/>
                    <a:gd name="T1" fmla="*/ 3 h 3"/>
                    <a:gd name="T2" fmla="*/ 2 w 2"/>
                    <a:gd name="T3" fmla="*/ 1 h 3"/>
                    <a:gd name="T4" fmla="*/ 1 w 2"/>
                    <a:gd name="T5" fmla="*/ 1 h 3"/>
                    <a:gd name="T6" fmla="*/ 1 w 2"/>
                    <a:gd name="T7" fmla="*/ 1 h 3"/>
                    <a:gd name="T8" fmla="*/ 1 w 2"/>
                    <a:gd name="T9" fmla="*/ 1 h 3"/>
                    <a:gd name="T10" fmla="*/ 1 w 2"/>
                    <a:gd name="T11" fmla="*/ 3 h 3"/>
                    <a:gd name="T12" fmla="*/ 0 w 2"/>
                    <a:gd name="T13" fmla="*/ 3 h 3"/>
                    <a:gd name="T14" fmla="*/ 0 w 2"/>
                    <a:gd name="T15" fmla="*/ 0 h 3"/>
                    <a:gd name="T16" fmla="*/ 1 w 2"/>
                    <a:gd name="T17" fmla="*/ 0 h 3"/>
                    <a:gd name="T18" fmla="*/ 1 w 2"/>
                    <a:gd name="T19" fmla="*/ 1 h 3"/>
                    <a:gd name="T20" fmla="*/ 1 w 2"/>
                    <a:gd name="T21" fmla="*/ 1 h 3"/>
                    <a:gd name="T22" fmla="*/ 2 w 2"/>
                    <a:gd name="T23" fmla="*/ 0 h 3"/>
                    <a:gd name="T24" fmla="*/ 2 w 2"/>
                    <a:gd name="T25" fmla="*/ 1 h 3"/>
                    <a:gd name="T26" fmla="*/ 2 w 2"/>
                    <a:gd name="T27" fmla="*/ 1 h 3"/>
                    <a:gd name="T28" fmla="*/ 2 w 2"/>
                    <a:gd name="T29"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 h="3">
                      <a:moveTo>
                        <a:pt x="2" y="3"/>
                      </a:moveTo>
                      <a:cubicBezTo>
                        <a:pt x="2" y="1"/>
                        <a:pt x="2" y="1"/>
                        <a:pt x="2" y="1"/>
                      </a:cubicBezTo>
                      <a:cubicBezTo>
                        <a:pt x="2" y="1"/>
                        <a:pt x="2" y="1"/>
                        <a:pt x="1" y="1"/>
                      </a:cubicBezTo>
                      <a:cubicBezTo>
                        <a:pt x="1" y="1"/>
                        <a:pt x="1" y="1"/>
                        <a:pt x="1" y="1"/>
                      </a:cubicBezTo>
                      <a:cubicBezTo>
                        <a:pt x="1" y="1"/>
                        <a:pt x="1" y="1"/>
                        <a:pt x="1" y="1"/>
                      </a:cubicBezTo>
                      <a:cubicBezTo>
                        <a:pt x="1" y="3"/>
                        <a:pt x="1" y="3"/>
                        <a:pt x="1" y="3"/>
                      </a:cubicBezTo>
                      <a:cubicBezTo>
                        <a:pt x="0" y="3"/>
                        <a:pt x="0" y="3"/>
                        <a:pt x="0" y="3"/>
                      </a:cubicBezTo>
                      <a:cubicBezTo>
                        <a:pt x="0" y="0"/>
                        <a:pt x="0" y="0"/>
                        <a:pt x="0" y="0"/>
                      </a:cubicBezTo>
                      <a:cubicBezTo>
                        <a:pt x="1" y="0"/>
                        <a:pt x="1" y="0"/>
                        <a:pt x="1" y="0"/>
                      </a:cubicBezTo>
                      <a:cubicBezTo>
                        <a:pt x="1" y="1"/>
                        <a:pt x="1" y="1"/>
                        <a:pt x="1" y="1"/>
                      </a:cubicBezTo>
                      <a:cubicBezTo>
                        <a:pt x="1" y="1"/>
                        <a:pt x="1" y="1"/>
                        <a:pt x="1" y="1"/>
                      </a:cubicBezTo>
                      <a:cubicBezTo>
                        <a:pt x="1" y="1"/>
                        <a:pt x="1" y="0"/>
                        <a:pt x="2" y="0"/>
                      </a:cubicBezTo>
                      <a:cubicBezTo>
                        <a:pt x="2" y="0"/>
                        <a:pt x="2" y="0"/>
                        <a:pt x="2" y="1"/>
                      </a:cubicBezTo>
                      <a:cubicBezTo>
                        <a:pt x="2" y="1"/>
                        <a:pt x="2" y="1"/>
                        <a:pt x="2" y="1"/>
                      </a:cubicBezTo>
                      <a:cubicBezTo>
                        <a:pt x="2" y="3"/>
                        <a:pt x="2" y="3"/>
                        <a:pt x="2"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08" name="Group 207"/>
              <p:cNvGrpSpPr/>
              <p:nvPr/>
            </p:nvGrpSpPr>
            <p:grpSpPr>
              <a:xfrm>
                <a:off x="2915192" y="3427412"/>
                <a:ext cx="417156" cy="807005"/>
                <a:chOff x="2241551" y="3924300"/>
                <a:chExt cx="436563" cy="844550"/>
              </a:xfrm>
            </p:grpSpPr>
            <p:sp>
              <p:nvSpPr>
                <p:cNvPr id="143" name="Freeform 41"/>
                <p:cNvSpPr>
                  <a:spLocks/>
                </p:cNvSpPr>
                <p:nvPr/>
              </p:nvSpPr>
              <p:spPr bwMode="auto">
                <a:xfrm>
                  <a:off x="2241551" y="3924300"/>
                  <a:ext cx="428625" cy="844550"/>
                </a:xfrm>
                <a:custGeom>
                  <a:avLst/>
                  <a:gdLst>
                    <a:gd name="T0" fmla="*/ 98 w 98"/>
                    <a:gd name="T1" fmla="*/ 193 h 197"/>
                    <a:gd name="T2" fmla="*/ 94 w 98"/>
                    <a:gd name="T3" fmla="*/ 197 h 197"/>
                    <a:gd name="T4" fmla="*/ 4 w 98"/>
                    <a:gd name="T5" fmla="*/ 197 h 197"/>
                    <a:gd name="T6" fmla="*/ 0 w 98"/>
                    <a:gd name="T7" fmla="*/ 193 h 197"/>
                    <a:gd name="T8" fmla="*/ 0 w 98"/>
                    <a:gd name="T9" fmla="*/ 4 h 197"/>
                    <a:gd name="T10" fmla="*/ 4 w 98"/>
                    <a:gd name="T11" fmla="*/ 0 h 197"/>
                    <a:gd name="T12" fmla="*/ 94 w 98"/>
                    <a:gd name="T13" fmla="*/ 0 h 197"/>
                    <a:gd name="T14" fmla="*/ 98 w 98"/>
                    <a:gd name="T15" fmla="*/ 4 h 197"/>
                    <a:gd name="T16" fmla="*/ 98 w 98"/>
                    <a:gd name="T17" fmla="*/ 193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 h="197">
                      <a:moveTo>
                        <a:pt x="98" y="193"/>
                      </a:moveTo>
                      <a:cubicBezTo>
                        <a:pt x="98" y="195"/>
                        <a:pt x="96" y="197"/>
                        <a:pt x="94" y="197"/>
                      </a:cubicBezTo>
                      <a:cubicBezTo>
                        <a:pt x="4" y="197"/>
                        <a:pt x="4" y="197"/>
                        <a:pt x="4" y="197"/>
                      </a:cubicBezTo>
                      <a:cubicBezTo>
                        <a:pt x="2" y="197"/>
                        <a:pt x="0" y="195"/>
                        <a:pt x="0" y="193"/>
                      </a:cubicBezTo>
                      <a:cubicBezTo>
                        <a:pt x="0" y="4"/>
                        <a:pt x="0" y="4"/>
                        <a:pt x="0" y="4"/>
                      </a:cubicBezTo>
                      <a:cubicBezTo>
                        <a:pt x="0" y="2"/>
                        <a:pt x="2" y="0"/>
                        <a:pt x="4" y="0"/>
                      </a:cubicBezTo>
                      <a:cubicBezTo>
                        <a:pt x="94" y="0"/>
                        <a:pt x="94" y="0"/>
                        <a:pt x="94" y="0"/>
                      </a:cubicBezTo>
                      <a:cubicBezTo>
                        <a:pt x="96" y="0"/>
                        <a:pt x="98" y="2"/>
                        <a:pt x="98" y="4"/>
                      </a:cubicBezTo>
                      <a:lnTo>
                        <a:pt x="98" y="193"/>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144" name="Rectangle 42"/>
                <p:cNvSpPr>
                  <a:spLocks noChangeArrowheads="1"/>
                </p:cNvSpPr>
                <p:nvPr/>
              </p:nvSpPr>
              <p:spPr bwMode="auto">
                <a:xfrm>
                  <a:off x="2281238" y="4095750"/>
                  <a:ext cx="354013" cy="166687"/>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145" name="Rectangle 43"/>
                <p:cNvSpPr>
                  <a:spLocks noChangeArrowheads="1"/>
                </p:cNvSpPr>
                <p:nvPr/>
              </p:nvSpPr>
              <p:spPr bwMode="auto">
                <a:xfrm>
                  <a:off x="2281238" y="4270375"/>
                  <a:ext cx="79375" cy="77787"/>
                </a:xfrm>
                <a:prstGeom prst="rect">
                  <a:avLst/>
                </a:prstGeom>
                <a:solidFill>
                  <a:srgbClr val="DCDCDC"/>
                </a:solidFill>
                <a:ln>
                  <a:noFill/>
                </a:ln>
              </p:spPr>
              <p:txBody>
                <a:bodyPr vert="horz" wrap="square" lIns="91440" tIns="45720" rIns="91440" bIns="45720" numCol="1" anchor="t" anchorCtr="0" compatLnSpc="1">
                  <a:prstTxWarp prst="textNoShape">
                    <a:avLst/>
                  </a:prstTxWarp>
                </a:bodyPr>
                <a:lstStyle/>
                <a:p>
                  <a:endParaRPr lang="en-US"/>
                </a:p>
              </p:txBody>
            </p:sp>
            <p:sp>
              <p:nvSpPr>
                <p:cNvPr id="146" name="Rectangle 44"/>
                <p:cNvSpPr>
                  <a:spLocks noChangeArrowheads="1"/>
                </p:cNvSpPr>
                <p:nvPr/>
              </p:nvSpPr>
              <p:spPr bwMode="auto">
                <a:xfrm>
                  <a:off x="2368551" y="4270375"/>
                  <a:ext cx="82550" cy="77787"/>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147" name="Rectangle 45"/>
                <p:cNvSpPr>
                  <a:spLocks noChangeArrowheads="1"/>
                </p:cNvSpPr>
                <p:nvPr/>
              </p:nvSpPr>
              <p:spPr bwMode="auto">
                <a:xfrm>
                  <a:off x="2460626" y="4270375"/>
                  <a:ext cx="82550" cy="77787"/>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148" name="Rectangle 46"/>
                <p:cNvSpPr>
                  <a:spLocks noChangeArrowheads="1"/>
                </p:cNvSpPr>
                <p:nvPr/>
              </p:nvSpPr>
              <p:spPr bwMode="auto">
                <a:xfrm>
                  <a:off x="2552701" y="4270375"/>
                  <a:ext cx="82550" cy="77787"/>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149" name="Rectangle 47"/>
                <p:cNvSpPr>
                  <a:spLocks noChangeArrowheads="1"/>
                </p:cNvSpPr>
                <p:nvPr/>
              </p:nvSpPr>
              <p:spPr bwMode="auto">
                <a:xfrm>
                  <a:off x="2281238" y="4357688"/>
                  <a:ext cx="169863" cy="166687"/>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150" name="Rectangle 48"/>
                <p:cNvSpPr>
                  <a:spLocks noChangeArrowheads="1"/>
                </p:cNvSpPr>
                <p:nvPr/>
              </p:nvSpPr>
              <p:spPr bwMode="auto">
                <a:xfrm>
                  <a:off x="2460626" y="4357688"/>
                  <a:ext cx="82550" cy="80962"/>
                </a:xfrm>
                <a:prstGeom prst="rect">
                  <a:avLst/>
                </a:pr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151" name="Rectangle 49"/>
                <p:cNvSpPr>
                  <a:spLocks noChangeArrowheads="1"/>
                </p:cNvSpPr>
                <p:nvPr/>
              </p:nvSpPr>
              <p:spPr bwMode="auto">
                <a:xfrm>
                  <a:off x="2552701" y="4357688"/>
                  <a:ext cx="82550" cy="80962"/>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152" name="Rectangle 50"/>
                <p:cNvSpPr>
                  <a:spLocks noChangeArrowheads="1"/>
                </p:cNvSpPr>
                <p:nvPr/>
              </p:nvSpPr>
              <p:spPr bwMode="auto">
                <a:xfrm>
                  <a:off x="2460626" y="4443413"/>
                  <a:ext cx="82550" cy="80962"/>
                </a:xfrm>
                <a:prstGeom prst="rect">
                  <a:avLst/>
                </a:prstGeom>
                <a:solidFill>
                  <a:srgbClr val="DCDCDC"/>
                </a:solidFill>
                <a:ln>
                  <a:noFill/>
                </a:ln>
              </p:spPr>
              <p:txBody>
                <a:bodyPr vert="horz" wrap="square" lIns="91440" tIns="45720" rIns="91440" bIns="45720" numCol="1" anchor="t" anchorCtr="0" compatLnSpc="1">
                  <a:prstTxWarp prst="textNoShape">
                    <a:avLst/>
                  </a:prstTxWarp>
                </a:bodyPr>
                <a:lstStyle/>
                <a:p>
                  <a:endParaRPr lang="en-US"/>
                </a:p>
              </p:txBody>
            </p:sp>
            <p:sp>
              <p:nvSpPr>
                <p:cNvPr id="153" name="Rectangle 51"/>
                <p:cNvSpPr>
                  <a:spLocks noChangeArrowheads="1"/>
                </p:cNvSpPr>
                <p:nvPr/>
              </p:nvSpPr>
              <p:spPr bwMode="auto">
                <a:xfrm>
                  <a:off x="2552701" y="4443413"/>
                  <a:ext cx="82550" cy="80962"/>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154" name="Rectangle 52"/>
                <p:cNvSpPr>
                  <a:spLocks noChangeArrowheads="1"/>
                </p:cNvSpPr>
                <p:nvPr/>
              </p:nvSpPr>
              <p:spPr bwMode="auto">
                <a:xfrm>
                  <a:off x="2552701" y="4618038"/>
                  <a:ext cx="82550" cy="47625"/>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155" name="Rectangle 53"/>
                <p:cNvSpPr>
                  <a:spLocks noChangeArrowheads="1"/>
                </p:cNvSpPr>
                <p:nvPr/>
              </p:nvSpPr>
              <p:spPr bwMode="auto">
                <a:xfrm>
                  <a:off x="2368551" y="4610100"/>
                  <a:ext cx="174625" cy="55562"/>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156" name="Rectangle 54"/>
                <p:cNvSpPr>
                  <a:spLocks noChangeArrowheads="1"/>
                </p:cNvSpPr>
                <p:nvPr/>
              </p:nvSpPr>
              <p:spPr bwMode="auto">
                <a:xfrm>
                  <a:off x="2281238" y="4618038"/>
                  <a:ext cx="79375" cy="47625"/>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157" name="Rectangle 55"/>
                <p:cNvSpPr>
                  <a:spLocks noChangeArrowheads="1"/>
                </p:cNvSpPr>
                <p:nvPr/>
              </p:nvSpPr>
              <p:spPr bwMode="auto">
                <a:xfrm>
                  <a:off x="2281238" y="4532313"/>
                  <a:ext cx="79375" cy="77787"/>
                </a:xfrm>
                <a:prstGeom prst="rect">
                  <a:avLst/>
                </a:pr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158" name="Rectangle 56"/>
                <p:cNvSpPr>
                  <a:spLocks noChangeArrowheads="1"/>
                </p:cNvSpPr>
                <p:nvPr/>
              </p:nvSpPr>
              <p:spPr bwMode="auto">
                <a:xfrm>
                  <a:off x="2368551" y="4532313"/>
                  <a:ext cx="174625" cy="77787"/>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159" name="Rectangle 57"/>
                <p:cNvSpPr>
                  <a:spLocks noChangeArrowheads="1"/>
                </p:cNvSpPr>
                <p:nvPr/>
              </p:nvSpPr>
              <p:spPr bwMode="auto">
                <a:xfrm>
                  <a:off x="2552701" y="4532313"/>
                  <a:ext cx="82550" cy="77787"/>
                </a:xfrm>
                <a:prstGeom prst="rect">
                  <a:avLst/>
                </a:prstGeom>
                <a:solidFill>
                  <a:srgbClr val="DCDCDC"/>
                </a:solidFill>
                <a:ln>
                  <a:noFill/>
                </a:ln>
              </p:spPr>
              <p:txBody>
                <a:bodyPr vert="horz" wrap="square" lIns="91440" tIns="45720" rIns="91440" bIns="45720" numCol="1" anchor="t" anchorCtr="0" compatLnSpc="1">
                  <a:prstTxWarp prst="textNoShape">
                    <a:avLst/>
                  </a:prstTxWarp>
                </a:bodyPr>
                <a:lstStyle/>
                <a:p>
                  <a:endParaRPr lang="en-US"/>
                </a:p>
              </p:txBody>
            </p:sp>
            <p:sp>
              <p:nvSpPr>
                <p:cNvPr id="160" name="Freeform 58"/>
                <p:cNvSpPr>
                  <a:spLocks/>
                </p:cNvSpPr>
                <p:nvPr/>
              </p:nvSpPr>
              <p:spPr bwMode="auto">
                <a:xfrm>
                  <a:off x="2303463" y="4708525"/>
                  <a:ext cx="22225" cy="25400"/>
                </a:xfrm>
                <a:custGeom>
                  <a:avLst/>
                  <a:gdLst>
                    <a:gd name="T0" fmla="*/ 4 w 5"/>
                    <a:gd name="T1" fmla="*/ 6 h 6"/>
                    <a:gd name="T2" fmla="*/ 4 w 5"/>
                    <a:gd name="T3" fmla="*/ 6 h 6"/>
                    <a:gd name="T4" fmla="*/ 0 w 5"/>
                    <a:gd name="T5" fmla="*/ 3 h 6"/>
                    <a:gd name="T6" fmla="*/ 4 w 5"/>
                    <a:gd name="T7" fmla="*/ 0 h 6"/>
                    <a:gd name="T8" fmla="*/ 5 w 5"/>
                    <a:gd name="T9" fmla="*/ 0 h 6"/>
                    <a:gd name="T10" fmla="*/ 4 w 5"/>
                    <a:gd name="T11" fmla="*/ 1 h 6"/>
                    <a:gd name="T12" fmla="*/ 2 w 5"/>
                    <a:gd name="T13" fmla="*/ 3 h 6"/>
                    <a:gd name="T14" fmla="*/ 4 w 5"/>
                    <a:gd name="T15" fmla="*/ 5 h 6"/>
                    <a:gd name="T16" fmla="*/ 5 w 5"/>
                    <a:gd name="T17" fmla="*/ 6 h 6"/>
                    <a:gd name="T18" fmla="*/ 4 w 5"/>
                    <a:gd name="T19"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6">
                      <a:moveTo>
                        <a:pt x="4" y="6"/>
                      </a:moveTo>
                      <a:cubicBezTo>
                        <a:pt x="4" y="6"/>
                        <a:pt x="4" y="6"/>
                        <a:pt x="4" y="6"/>
                      </a:cubicBezTo>
                      <a:cubicBezTo>
                        <a:pt x="0" y="3"/>
                        <a:pt x="0" y="3"/>
                        <a:pt x="0" y="3"/>
                      </a:cubicBezTo>
                      <a:cubicBezTo>
                        <a:pt x="4" y="0"/>
                        <a:pt x="4" y="0"/>
                        <a:pt x="4" y="0"/>
                      </a:cubicBezTo>
                      <a:cubicBezTo>
                        <a:pt x="4" y="0"/>
                        <a:pt x="4" y="0"/>
                        <a:pt x="5" y="0"/>
                      </a:cubicBezTo>
                      <a:cubicBezTo>
                        <a:pt x="5" y="0"/>
                        <a:pt x="5" y="1"/>
                        <a:pt x="4" y="1"/>
                      </a:cubicBezTo>
                      <a:cubicBezTo>
                        <a:pt x="2" y="3"/>
                        <a:pt x="2" y="3"/>
                        <a:pt x="2" y="3"/>
                      </a:cubicBezTo>
                      <a:cubicBezTo>
                        <a:pt x="4" y="5"/>
                        <a:pt x="4" y="5"/>
                        <a:pt x="4" y="5"/>
                      </a:cubicBezTo>
                      <a:cubicBezTo>
                        <a:pt x="5" y="6"/>
                        <a:pt x="5" y="6"/>
                        <a:pt x="5" y="6"/>
                      </a:cubicBezTo>
                      <a:cubicBezTo>
                        <a:pt x="4" y="6"/>
                        <a:pt x="4" y="6"/>
                        <a:pt x="4" y="6"/>
                      </a:cubicBezTo>
                      <a:close/>
                    </a:path>
                  </a:pathLst>
                </a:cu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59"/>
                <p:cNvSpPr>
                  <a:spLocks/>
                </p:cNvSpPr>
                <p:nvPr/>
              </p:nvSpPr>
              <p:spPr bwMode="auto">
                <a:xfrm>
                  <a:off x="2303463" y="4721225"/>
                  <a:ext cx="30163" cy="4762"/>
                </a:xfrm>
                <a:custGeom>
                  <a:avLst/>
                  <a:gdLst>
                    <a:gd name="T0" fmla="*/ 6 w 7"/>
                    <a:gd name="T1" fmla="*/ 1 h 1"/>
                    <a:gd name="T2" fmla="*/ 1 w 7"/>
                    <a:gd name="T3" fmla="*/ 1 h 1"/>
                    <a:gd name="T4" fmla="*/ 0 w 7"/>
                    <a:gd name="T5" fmla="*/ 0 h 1"/>
                    <a:gd name="T6" fmla="*/ 1 w 7"/>
                    <a:gd name="T7" fmla="*/ 0 h 1"/>
                    <a:gd name="T8" fmla="*/ 6 w 7"/>
                    <a:gd name="T9" fmla="*/ 0 h 1"/>
                    <a:gd name="T10" fmla="*/ 7 w 7"/>
                    <a:gd name="T11" fmla="*/ 0 h 1"/>
                    <a:gd name="T12" fmla="*/ 6 w 7"/>
                    <a:gd name="T13" fmla="*/ 1 h 1"/>
                  </a:gdLst>
                  <a:ahLst/>
                  <a:cxnLst>
                    <a:cxn ang="0">
                      <a:pos x="T0" y="T1"/>
                    </a:cxn>
                    <a:cxn ang="0">
                      <a:pos x="T2" y="T3"/>
                    </a:cxn>
                    <a:cxn ang="0">
                      <a:pos x="T4" y="T5"/>
                    </a:cxn>
                    <a:cxn ang="0">
                      <a:pos x="T6" y="T7"/>
                    </a:cxn>
                    <a:cxn ang="0">
                      <a:pos x="T8" y="T9"/>
                    </a:cxn>
                    <a:cxn ang="0">
                      <a:pos x="T10" y="T11"/>
                    </a:cxn>
                    <a:cxn ang="0">
                      <a:pos x="T12" y="T13"/>
                    </a:cxn>
                  </a:cxnLst>
                  <a:rect l="0" t="0" r="r" b="b"/>
                  <a:pathLst>
                    <a:path w="7" h="1">
                      <a:moveTo>
                        <a:pt x="6" y="1"/>
                      </a:moveTo>
                      <a:cubicBezTo>
                        <a:pt x="1" y="1"/>
                        <a:pt x="1" y="1"/>
                        <a:pt x="1" y="1"/>
                      </a:cubicBezTo>
                      <a:cubicBezTo>
                        <a:pt x="1" y="1"/>
                        <a:pt x="0" y="1"/>
                        <a:pt x="0" y="0"/>
                      </a:cubicBezTo>
                      <a:cubicBezTo>
                        <a:pt x="0" y="0"/>
                        <a:pt x="1" y="0"/>
                        <a:pt x="1" y="0"/>
                      </a:cubicBezTo>
                      <a:cubicBezTo>
                        <a:pt x="6" y="0"/>
                        <a:pt x="6" y="0"/>
                        <a:pt x="6" y="0"/>
                      </a:cubicBezTo>
                      <a:cubicBezTo>
                        <a:pt x="7" y="0"/>
                        <a:pt x="7" y="0"/>
                        <a:pt x="7" y="0"/>
                      </a:cubicBezTo>
                      <a:cubicBezTo>
                        <a:pt x="7" y="1"/>
                        <a:pt x="7" y="1"/>
                        <a:pt x="6" y="1"/>
                      </a:cubicBezTo>
                      <a:close/>
                    </a:path>
                  </a:pathLst>
                </a:cu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60"/>
                <p:cNvSpPr>
                  <a:spLocks noEditPoints="1"/>
                </p:cNvSpPr>
                <p:nvPr/>
              </p:nvSpPr>
              <p:spPr bwMode="auto">
                <a:xfrm>
                  <a:off x="2582863" y="4708525"/>
                  <a:ext cx="22225" cy="22225"/>
                </a:xfrm>
                <a:custGeom>
                  <a:avLst/>
                  <a:gdLst>
                    <a:gd name="T0" fmla="*/ 3 w 5"/>
                    <a:gd name="T1" fmla="*/ 5 h 5"/>
                    <a:gd name="T2" fmla="*/ 0 w 5"/>
                    <a:gd name="T3" fmla="*/ 3 h 5"/>
                    <a:gd name="T4" fmla="*/ 3 w 5"/>
                    <a:gd name="T5" fmla="*/ 0 h 5"/>
                    <a:gd name="T6" fmla="*/ 5 w 5"/>
                    <a:gd name="T7" fmla="*/ 3 h 5"/>
                    <a:gd name="T8" fmla="*/ 3 w 5"/>
                    <a:gd name="T9" fmla="*/ 5 h 5"/>
                    <a:gd name="T10" fmla="*/ 3 w 5"/>
                    <a:gd name="T11" fmla="*/ 1 h 5"/>
                    <a:gd name="T12" fmla="*/ 1 w 5"/>
                    <a:gd name="T13" fmla="*/ 3 h 5"/>
                    <a:gd name="T14" fmla="*/ 3 w 5"/>
                    <a:gd name="T15" fmla="*/ 4 h 5"/>
                    <a:gd name="T16" fmla="*/ 4 w 5"/>
                    <a:gd name="T17" fmla="*/ 3 h 5"/>
                    <a:gd name="T18" fmla="*/ 3 w 5"/>
                    <a:gd name="T19"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5">
                      <a:moveTo>
                        <a:pt x="3" y="5"/>
                      </a:moveTo>
                      <a:cubicBezTo>
                        <a:pt x="1" y="5"/>
                        <a:pt x="0" y="4"/>
                        <a:pt x="0" y="3"/>
                      </a:cubicBezTo>
                      <a:cubicBezTo>
                        <a:pt x="0" y="1"/>
                        <a:pt x="1" y="0"/>
                        <a:pt x="3" y="0"/>
                      </a:cubicBezTo>
                      <a:cubicBezTo>
                        <a:pt x="4" y="0"/>
                        <a:pt x="5" y="1"/>
                        <a:pt x="5" y="3"/>
                      </a:cubicBezTo>
                      <a:cubicBezTo>
                        <a:pt x="5" y="4"/>
                        <a:pt x="4" y="5"/>
                        <a:pt x="3" y="5"/>
                      </a:cubicBezTo>
                      <a:close/>
                      <a:moveTo>
                        <a:pt x="3" y="1"/>
                      </a:moveTo>
                      <a:cubicBezTo>
                        <a:pt x="2" y="1"/>
                        <a:pt x="1" y="2"/>
                        <a:pt x="1" y="3"/>
                      </a:cubicBezTo>
                      <a:cubicBezTo>
                        <a:pt x="1" y="3"/>
                        <a:pt x="2" y="4"/>
                        <a:pt x="3" y="4"/>
                      </a:cubicBezTo>
                      <a:cubicBezTo>
                        <a:pt x="4" y="4"/>
                        <a:pt x="4" y="3"/>
                        <a:pt x="4" y="3"/>
                      </a:cubicBezTo>
                      <a:cubicBezTo>
                        <a:pt x="4" y="2"/>
                        <a:pt x="4" y="1"/>
                        <a:pt x="3" y="1"/>
                      </a:cubicBezTo>
                      <a:close/>
                    </a:path>
                  </a:pathLst>
                </a:cu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3" name="Freeform 61"/>
                <p:cNvSpPr>
                  <a:spLocks/>
                </p:cNvSpPr>
                <p:nvPr/>
              </p:nvSpPr>
              <p:spPr bwMode="auto">
                <a:xfrm>
                  <a:off x="2578101" y="4721225"/>
                  <a:ext cx="12700" cy="17462"/>
                </a:xfrm>
                <a:custGeom>
                  <a:avLst/>
                  <a:gdLst>
                    <a:gd name="T0" fmla="*/ 0 w 3"/>
                    <a:gd name="T1" fmla="*/ 4 h 4"/>
                    <a:gd name="T2" fmla="*/ 0 w 3"/>
                    <a:gd name="T3" fmla="*/ 3 h 4"/>
                    <a:gd name="T4" fmla="*/ 0 w 3"/>
                    <a:gd name="T5" fmla="*/ 2 h 4"/>
                    <a:gd name="T6" fmla="*/ 2 w 3"/>
                    <a:gd name="T7" fmla="*/ 1 h 4"/>
                    <a:gd name="T8" fmla="*/ 3 w 3"/>
                    <a:gd name="T9" fmla="*/ 1 h 4"/>
                    <a:gd name="T10" fmla="*/ 3 w 3"/>
                    <a:gd name="T11" fmla="*/ 1 h 4"/>
                    <a:gd name="T12" fmla="*/ 1 w 3"/>
                    <a:gd name="T13" fmla="*/ 3 h 4"/>
                    <a:gd name="T14" fmla="*/ 0 w 3"/>
                    <a:gd name="T15" fmla="*/ 4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0" y="4"/>
                      </a:moveTo>
                      <a:cubicBezTo>
                        <a:pt x="0" y="4"/>
                        <a:pt x="0" y="3"/>
                        <a:pt x="0" y="3"/>
                      </a:cubicBezTo>
                      <a:cubicBezTo>
                        <a:pt x="0" y="3"/>
                        <a:pt x="0" y="3"/>
                        <a:pt x="0" y="2"/>
                      </a:cubicBezTo>
                      <a:cubicBezTo>
                        <a:pt x="2" y="1"/>
                        <a:pt x="2" y="1"/>
                        <a:pt x="2" y="1"/>
                      </a:cubicBezTo>
                      <a:cubicBezTo>
                        <a:pt x="2" y="0"/>
                        <a:pt x="3" y="0"/>
                        <a:pt x="3" y="1"/>
                      </a:cubicBezTo>
                      <a:cubicBezTo>
                        <a:pt x="3" y="1"/>
                        <a:pt x="3" y="1"/>
                        <a:pt x="3" y="1"/>
                      </a:cubicBezTo>
                      <a:cubicBezTo>
                        <a:pt x="1" y="3"/>
                        <a:pt x="1" y="3"/>
                        <a:pt x="1" y="3"/>
                      </a:cubicBezTo>
                      <a:cubicBezTo>
                        <a:pt x="1" y="3"/>
                        <a:pt x="1" y="4"/>
                        <a:pt x="0" y="4"/>
                      </a:cubicBezTo>
                      <a:close/>
                    </a:path>
                  </a:pathLst>
                </a:cu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4" name="Freeform 62"/>
                <p:cNvSpPr>
                  <a:spLocks/>
                </p:cNvSpPr>
                <p:nvPr/>
              </p:nvSpPr>
              <p:spPr bwMode="auto">
                <a:xfrm>
                  <a:off x="2455863" y="4708525"/>
                  <a:ext cx="12700" cy="12700"/>
                </a:xfrm>
                <a:custGeom>
                  <a:avLst/>
                  <a:gdLst>
                    <a:gd name="T0" fmla="*/ 0 w 8"/>
                    <a:gd name="T1" fmla="*/ 8 h 8"/>
                    <a:gd name="T2" fmla="*/ 8 w 8"/>
                    <a:gd name="T3" fmla="*/ 8 h 8"/>
                    <a:gd name="T4" fmla="*/ 8 w 8"/>
                    <a:gd name="T5" fmla="*/ 0 h 8"/>
                    <a:gd name="T6" fmla="*/ 0 w 8"/>
                    <a:gd name="T7" fmla="*/ 3 h 8"/>
                    <a:gd name="T8" fmla="*/ 0 w 8"/>
                    <a:gd name="T9" fmla="*/ 8 h 8"/>
                  </a:gdLst>
                  <a:ahLst/>
                  <a:cxnLst>
                    <a:cxn ang="0">
                      <a:pos x="T0" y="T1"/>
                    </a:cxn>
                    <a:cxn ang="0">
                      <a:pos x="T2" y="T3"/>
                    </a:cxn>
                    <a:cxn ang="0">
                      <a:pos x="T4" y="T5"/>
                    </a:cxn>
                    <a:cxn ang="0">
                      <a:pos x="T6" y="T7"/>
                    </a:cxn>
                    <a:cxn ang="0">
                      <a:pos x="T8" y="T9"/>
                    </a:cxn>
                  </a:cxnLst>
                  <a:rect l="0" t="0" r="r" b="b"/>
                  <a:pathLst>
                    <a:path w="8" h="8">
                      <a:moveTo>
                        <a:pt x="0" y="8"/>
                      </a:moveTo>
                      <a:lnTo>
                        <a:pt x="8" y="8"/>
                      </a:lnTo>
                      <a:lnTo>
                        <a:pt x="8" y="0"/>
                      </a:lnTo>
                      <a:lnTo>
                        <a:pt x="0" y="3"/>
                      </a:lnTo>
                      <a:lnTo>
                        <a:pt x="0" y="8"/>
                      </a:lnTo>
                      <a:close/>
                    </a:path>
                  </a:pathLst>
                </a:cu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5" name="Rectangle 63"/>
                <p:cNvSpPr>
                  <a:spLocks noChangeArrowheads="1"/>
                </p:cNvSpPr>
                <p:nvPr/>
              </p:nvSpPr>
              <p:spPr bwMode="auto">
                <a:xfrm>
                  <a:off x="2443163" y="4713288"/>
                  <a:ext cx="7938" cy="7937"/>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6" name="Rectangle 64"/>
                <p:cNvSpPr>
                  <a:spLocks noChangeArrowheads="1"/>
                </p:cNvSpPr>
                <p:nvPr/>
              </p:nvSpPr>
              <p:spPr bwMode="auto">
                <a:xfrm>
                  <a:off x="2455863" y="4721225"/>
                  <a:ext cx="12700" cy="12700"/>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 name="Rectangle 65"/>
                <p:cNvSpPr>
                  <a:spLocks noChangeArrowheads="1"/>
                </p:cNvSpPr>
                <p:nvPr/>
              </p:nvSpPr>
              <p:spPr bwMode="auto">
                <a:xfrm>
                  <a:off x="2443163" y="4721225"/>
                  <a:ext cx="7938" cy="12700"/>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8" name="Rectangle 66"/>
                <p:cNvSpPr>
                  <a:spLocks noChangeArrowheads="1"/>
                </p:cNvSpPr>
                <p:nvPr/>
              </p:nvSpPr>
              <p:spPr bwMode="auto">
                <a:xfrm>
                  <a:off x="2647951" y="4554538"/>
                  <a:ext cx="30163" cy="98425"/>
                </a:xfrm>
                <a:prstGeom prst="rect">
                  <a:avLst/>
                </a:pr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169" name="Freeform 67"/>
                <p:cNvSpPr>
                  <a:spLocks/>
                </p:cNvSpPr>
                <p:nvPr/>
              </p:nvSpPr>
              <p:spPr bwMode="auto">
                <a:xfrm>
                  <a:off x="2408238" y="3967163"/>
                  <a:ext cx="104775" cy="12700"/>
                </a:xfrm>
                <a:custGeom>
                  <a:avLst/>
                  <a:gdLst>
                    <a:gd name="T0" fmla="*/ 24 w 24"/>
                    <a:gd name="T1" fmla="*/ 2 h 3"/>
                    <a:gd name="T2" fmla="*/ 22 w 24"/>
                    <a:gd name="T3" fmla="*/ 3 h 3"/>
                    <a:gd name="T4" fmla="*/ 2 w 24"/>
                    <a:gd name="T5" fmla="*/ 3 h 3"/>
                    <a:gd name="T6" fmla="*/ 0 w 24"/>
                    <a:gd name="T7" fmla="*/ 2 h 3"/>
                    <a:gd name="T8" fmla="*/ 0 w 24"/>
                    <a:gd name="T9" fmla="*/ 2 h 3"/>
                    <a:gd name="T10" fmla="*/ 2 w 24"/>
                    <a:gd name="T11" fmla="*/ 0 h 3"/>
                    <a:gd name="T12" fmla="*/ 22 w 24"/>
                    <a:gd name="T13" fmla="*/ 0 h 3"/>
                    <a:gd name="T14" fmla="*/ 24 w 24"/>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3">
                      <a:moveTo>
                        <a:pt x="24" y="2"/>
                      </a:moveTo>
                      <a:cubicBezTo>
                        <a:pt x="24" y="3"/>
                        <a:pt x="23" y="3"/>
                        <a:pt x="22" y="3"/>
                      </a:cubicBezTo>
                      <a:cubicBezTo>
                        <a:pt x="2" y="3"/>
                        <a:pt x="2" y="3"/>
                        <a:pt x="2" y="3"/>
                      </a:cubicBezTo>
                      <a:cubicBezTo>
                        <a:pt x="1" y="3"/>
                        <a:pt x="0" y="3"/>
                        <a:pt x="0" y="2"/>
                      </a:cubicBezTo>
                      <a:cubicBezTo>
                        <a:pt x="0" y="2"/>
                        <a:pt x="0" y="2"/>
                        <a:pt x="0" y="2"/>
                      </a:cubicBezTo>
                      <a:cubicBezTo>
                        <a:pt x="0" y="1"/>
                        <a:pt x="1" y="0"/>
                        <a:pt x="2" y="0"/>
                      </a:cubicBezTo>
                      <a:cubicBezTo>
                        <a:pt x="22" y="0"/>
                        <a:pt x="22" y="0"/>
                        <a:pt x="22" y="0"/>
                      </a:cubicBezTo>
                      <a:cubicBezTo>
                        <a:pt x="23" y="0"/>
                        <a:pt x="24" y="1"/>
                        <a:pt x="24" y="2"/>
                      </a:cubicBezTo>
                      <a:close/>
                    </a:path>
                  </a:pathLst>
                </a:cu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0" name="Rectangle 68"/>
                <p:cNvSpPr>
                  <a:spLocks noChangeArrowheads="1"/>
                </p:cNvSpPr>
                <p:nvPr/>
              </p:nvSpPr>
              <p:spPr bwMode="auto">
                <a:xfrm>
                  <a:off x="2286001" y="4030663"/>
                  <a:ext cx="4763" cy="174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1" name="Rectangle 69"/>
                <p:cNvSpPr>
                  <a:spLocks noChangeArrowheads="1"/>
                </p:cNvSpPr>
                <p:nvPr/>
              </p:nvSpPr>
              <p:spPr bwMode="auto">
                <a:xfrm>
                  <a:off x="2281238" y="4035425"/>
                  <a:ext cx="4763" cy="127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2" name="Rectangle 70"/>
                <p:cNvSpPr>
                  <a:spLocks noChangeArrowheads="1"/>
                </p:cNvSpPr>
                <p:nvPr/>
              </p:nvSpPr>
              <p:spPr bwMode="auto">
                <a:xfrm>
                  <a:off x="2276476" y="4040188"/>
                  <a:ext cx="4763" cy="79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3" name="Rectangle 71"/>
                <p:cNvSpPr>
                  <a:spLocks noChangeArrowheads="1"/>
                </p:cNvSpPr>
                <p:nvPr/>
              </p:nvSpPr>
              <p:spPr bwMode="auto">
                <a:xfrm>
                  <a:off x="2273301" y="4040188"/>
                  <a:ext cx="3175" cy="79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4" name="Rectangle 72"/>
                <p:cNvSpPr>
                  <a:spLocks noChangeArrowheads="1"/>
                </p:cNvSpPr>
                <p:nvPr/>
              </p:nvSpPr>
              <p:spPr bwMode="auto">
                <a:xfrm>
                  <a:off x="2268538" y="4043363"/>
                  <a:ext cx="4763" cy="47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5" name="Rectangle 73"/>
                <p:cNvSpPr>
                  <a:spLocks noChangeArrowheads="1"/>
                </p:cNvSpPr>
                <p:nvPr/>
              </p:nvSpPr>
              <p:spPr bwMode="auto">
                <a:xfrm>
                  <a:off x="2573338" y="4030663"/>
                  <a:ext cx="17463" cy="174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6" name="Rectangle 74"/>
                <p:cNvSpPr>
                  <a:spLocks noChangeArrowheads="1"/>
                </p:cNvSpPr>
                <p:nvPr/>
              </p:nvSpPr>
              <p:spPr bwMode="auto">
                <a:xfrm>
                  <a:off x="2560638" y="4035425"/>
                  <a:ext cx="4763" cy="79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10" name="Group 209"/>
              <p:cNvGrpSpPr/>
              <p:nvPr/>
            </p:nvGrpSpPr>
            <p:grpSpPr>
              <a:xfrm>
                <a:off x="1415695" y="4400978"/>
                <a:ext cx="1902242" cy="1441309"/>
                <a:chOff x="2808288" y="4703762"/>
                <a:chExt cx="1703387" cy="1290639"/>
              </a:xfrm>
            </p:grpSpPr>
            <p:sp>
              <p:nvSpPr>
                <p:cNvPr id="179" name="Rectangle 78"/>
                <p:cNvSpPr>
                  <a:spLocks noChangeArrowheads="1"/>
                </p:cNvSpPr>
                <p:nvPr/>
              </p:nvSpPr>
              <p:spPr bwMode="auto">
                <a:xfrm>
                  <a:off x="3233738" y="5967413"/>
                  <a:ext cx="846137" cy="26988"/>
                </a:xfrm>
                <a:prstGeom prst="rect">
                  <a:avLst/>
                </a:pr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180" name="Freeform 79"/>
                <p:cNvSpPr>
                  <a:spLocks/>
                </p:cNvSpPr>
                <p:nvPr/>
              </p:nvSpPr>
              <p:spPr bwMode="auto">
                <a:xfrm>
                  <a:off x="2808288" y="4703762"/>
                  <a:ext cx="1703387" cy="1016000"/>
                </a:xfrm>
                <a:custGeom>
                  <a:avLst/>
                  <a:gdLst>
                    <a:gd name="T0" fmla="*/ 316 w 316"/>
                    <a:gd name="T1" fmla="*/ 178 h 188"/>
                    <a:gd name="T2" fmla="*/ 306 w 316"/>
                    <a:gd name="T3" fmla="*/ 188 h 188"/>
                    <a:gd name="T4" fmla="*/ 10 w 316"/>
                    <a:gd name="T5" fmla="*/ 188 h 188"/>
                    <a:gd name="T6" fmla="*/ 0 w 316"/>
                    <a:gd name="T7" fmla="*/ 178 h 188"/>
                    <a:gd name="T8" fmla="*/ 0 w 316"/>
                    <a:gd name="T9" fmla="*/ 10 h 188"/>
                    <a:gd name="T10" fmla="*/ 10 w 316"/>
                    <a:gd name="T11" fmla="*/ 0 h 188"/>
                    <a:gd name="T12" fmla="*/ 306 w 316"/>
                    <a:gd name="T13" fmla="*/ 0 h 188"/>
                    <a:gd name="T14" fmla="*/ 316 w 316"/>
                    <a:gd name="T15" fmla="*/ 10 h 188"/>
                    <a:gd name="T16" fmla="*/ 316 w 316"/>
                    <a:gd name="T17" fmla="*/ 17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6" h="188">
                      <a:moveTo>
                        <a:pt x="316" y="178"/>
                      </a:moveTo>
                      <a:cubicBezTo>
                        <a:pt x="316" y="184"/>
                        <a:pt x="311" y="188"/>
                        <a:pt x="306" y="188"/>
                      </a:cubicBezTo>
                      <a:cubicBezTo>
                        <a:pt x="10" y="188"/>
                        <a:pt x="10" y="188"/>
                        <a:pt x="10" y="188"/>
                      </a:cubicBezTo>
                      <a:cubicBezTo>
                        <a:pt x="4" y="188"/>
                        <a:pt x="0" y="184"/>
                        <a:pt x="0" y="178"/>
                      </a:cubicBezTo>
                      <a:cubicBezTo>
                        <a:pt x="0" y="10"/>
                        <a:pt x="0" y="10"/>
                        <a:pt x="0" y="10"/>
                      </a:cubicBezTo>
                      <a:cubicBezTo>
                        <a:pt x="0" y="4"/>
                        <a:pt x="4" y="0"/>
                        <a:pt x="10" y="0"/>
                      </a:cubicBezTo>
                      <a:cubicBezTo>
                        <a:pt x="306" y="0"/>
                        <a:pt x="306" y="0"/>
                        <a:pt x="306" y="0"/>
                      </a:cubicBezTo>
                      <a:cubicBezTo>
                        <a:pt x="311" y="0"/>
                        <a:pt x="316" y="4"/>
                        <a:pt x="316" y="10"/>
                      </a:cubicBezTo>
                      <a:lnTo>
                        <a:pt x="316" y="178"/>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181" name="Freeform 80"/>
                <p:cNvSpPr>
                  <a:spLocks/>
                </p:cNvSpPr>
                <p:nvPr/>
              </p:nvSpPr>
              <p:spPr bwMode="auto">
                <a:xfrm>
                  <a:off x="2851150" y="4746625"/>
                  <a:ext cx="1606550" cy="885825"/>
                </a:xfrm>
                <a:custGeom>
                  <a:avLst/>
                  <a:gdLst>
                    <a:gd name="T0" fmla="*/ 298 w 298"/>
                    <a:gd name="T1" fmla="*/ 160 h 164"/>
                    <a:gd name="T2" fmla="*/ 294 w 298"/>
                    <a:gd name="T3" fmla="*/ 164 h 164"/>
                    <a:gd name="T4" fmla="*/ 5 w 298"/>
                    <a:gd name="T5" fmla="*/ 164 h 164"/>
                    <a:gd name="T6" fmla="*/ 0 w 298"/>
                    <a:gd name="T7" fmla="*/ 160 h 164"/>
                    <a:gd name="T8" fmla="*/ 0 w 298"/>
                    <a:gd name="T9" fmla="*/ 5 h 164"/>
                    <a:gd name="T10" fmla="*/ 5 w 298"/>
                    <a:gd name="T11" fmla="*/ 0 h 164"/>
                    <a:gd name="T12" fmla="*/ 294 w 298"/>
                    <a:gd name="T13" fmla="*/ 0 h 164"/>
                    <a:gd name="T14" fmla="*/ 298 w 298"/>
                    <a:gd name="T15" fmla="*/ 5 h 164"/>
                    <a:gd name="T16" fmla="*/ 298 w 298"/>
                    <a:gd name="T17" fmla="*/ 16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8" h="164">
                      <a:moveTo>
                        <a:pt x="298" y="160"/>
                      </a:moveTo>
                      <a:cubicBezTo>
                        <a:pt x="298" y="162"/>
                        <a:pt x="296" y="164"/>
                        <a:pt x="294" y="164"/>
                      </a:cubicBezTo>
                      <a:cubicBezTo>
                        <a:pt x="5" y="164"/>
                        <a:pt x="5" y="164"/>
                        <a:pt x="5" y="164"/>
                      </a:cubicBezTo>
                      <a:cubicBezTo>
                        <a:pt x="2" y="164"/>
                        <a:pt x="0" y="162"/>
                        <a:pt x="0" y="160"/>
                      </a:cubicBezTo>
                      <a:cubicBezTo>
                        <a:pt x="0" y="5"/>
                        <a:pt x="0" y="5"/>
                        <a:pt x="0" y="5"/>
                      </a:cubicBezTo>
                      <a:cubicBezTo>
                        <a:pt x="0" y="2"/>
                        <a:pt x="2" y="0"/>
                        <a:pt x="5" y="0"/>
                      </a:cubicBezTo>
                      <a:cubicBezTo>
                        <a:pt x="294" y="0"/>
                        <a:pt x="294" y="0"/>
                        <a:pt x="294" y="0"/>
                      </a:cubicBezTo>
                      <a:cubicBezTo>
                        <a:pt x="296" y="0"/>
                        <a:pt x="298" y="2"/>
                        <a:pt x="298" y="5"/>
                      </a:cubicBezTo>
                      <a:lnTo>
                        <a:pt x="298" y="160"/>
                      </a:ln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182" name="Rectangle 81"/>
                <p:cNvSpPr>
                  <a:spLocks noChangeArrowheads="1"/>
                </p:cNvSpPr>
                <p:nvPr/>
              </p:nvSpPr>
              <p:spPr bwMode="auto">
                <a:xfrm>
                  <a:off x="2981325" y="4951413"/>
                  <a:ext cx="371475" cy="177800"/>
                </a:xfrm>
                <a:prstGeom prst="rect">
                  <a:avLst/>
                </a:pr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183" name="Rectangle 82"/>
                <p:cNvSpPr>
                  <a:spLocks noChangeArrowheads="1"/>
                </p:cNvSpPr>
                <p:nvPr/>
              </p:nvSpPr>
              <p:spPr bwMode="auto">
                <a:xfrm>
                  <a:off x="3368675" y="4951413"/>
                  <a:ext cx="371475" cy="177800"/>
                </a:xfrm>
                <a:prstGeom prst="rect">
                  <a:avLst/>
                </a:pr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184" name="Rectangle 83"/>
                <p:cNvSpPr>
                  <a:spLocks noChangeArrowheads="1"/>
                </p:cNvSpPr>
                <p:nvPr/>
              </p:nvSpPr>
              <p:spPr bwMode="auto">
                <a:xfrm>
                  <a:off x="3751263" y="4951413"/>
                  <a:ext cx="177800" cy="177800"/>
                </a:xfrm>
                <a:prstGeom prst="rect">
                  <a:avLst/>
                </a:prstGeom>
                <a:solidFill>
                  <a:srgbClr val="97989B"/>
                </a:solidFill>
                <a:ln>
                  <a:noFill/>
                </a:ln>
              </p:spPr>
              <p:txBody>
                <a:bodyPr vert="horz" wrap="square" lIns="91440" tIns="45720" rIns="91440" bIns="45720" numCol="1" anchor="t" anchorCtr="0" compatLnSpc="1">
                  <a:prstTxWarp prst="textNoShape">
                    <a:avLst/>
                  </a:prstTxWarp>
                </a:bodyPr>
                <a:lstStyle/>
                <a:p>
                  <a:endParaRPr lang="en-US"/>
                </a:p>
              </p:txBody>
            </p:sp>
            <p:sp>
              <p:nvSpPr>
                <p:cNvPr id="185" name="Rectangle 84"/>
                <p:cNvSpPr>
                  <a:spLocks noChangeArrowheads="1"/>
                </p:cNvSpPr>
                <p:nvPr/>
              </p:nvSpPr>
              <p:spPr bwMode="auto">
                <a:xfrm>
                  <a:off x="3940175" y="4951413"/>
                  <a:ext cx="177800" cy="177800"/>
                </a:xfrm>
                <a:prstGeom prst="rect">
                  <a:avLst/>
                </a:prstGeom>
                <a:solidFill>
                  <a:srgbClr val="0A8B4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6" name="Rectangle 85"/>
                <p:cNvSpPr>
                  <a:spLocks noChangeArrowheads="1"/>
                </p:cNvSpPr>
                <p:nvPr/>
              </p:nvSpPr>
              <p:spPr bwMode="auto">
                <a:xfrm>
                  <a:off x="3751263" y="5140325"/>
                  <a:ext cx="177800" cy="179388"/>
                </a:xfrm>
                <a:prstGeom prst="rect">
                  <a:avLst/>
                </a:prstGeom>
                <a:solidFill>
                  <a:srgbClr val="9736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7" name="Rectangle 86"/>
                <p:cNvSpPr>
                  <a:spLocks noChangeArrowheads="1"/>
                </p:cNvSpPr>
                <p:nvPr/>
              </p:nvSpPr>
              <p:spPr bwMode="auto">
                <a:xfrm>
                  <a:off x="2981325" y="5140325"/>
                  <a:ext cx="182562" cy="179388"/>
                </a:xfrm>
                <a:prstGeom prst="rect">
                  <a:avLst/>
                </a:prstGeom>
                <a:solidFill>
                  <a:srgbClr val="58843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8" name="Rectangle 87"/>
                <p:cNvSpPr>
                  <a:spLocks noChangeArrowheads="1"/>
                </p:cNvSpPr>
                <p:nvPr/>
              </p:nvSpPr>
              <p:spPr bwMode="auto">
                <a:xfrm>
                  <a:off x="2981325" y="5335588"/>
                  <a:ext cx="182562" cy="177800"/>
                </a:xfrm>
                <a:prstGeom prst="rect">
                  <a:avLst/>
                </a:prstGeom>
                <a:solidFill>
                  <a:srgbClr val="5894C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Rectangle 88"/>
                <p:cNvSpPr>
                  <a:spLocks noChangeArrowheads="1"/>
                </p:cNvSpPr>
                <p:nvPr/>
              </p:nvSpPr>
              <p:spPr bwMode="auto">
                <a:xfrm>
                  <a:off x="3175000" y="5335588"/>
                  <a:ext cx="177800" cy="177800"/>
                </a:xfrm>
                <a:prstGeom prst="rect">
                  <a:avLst/>
                </a:pr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190" name="Rectangle 89"/>
                <p:cNvSpPr>
                  <a:spLocks noChangeArrowheads="1"/>
                </p:cNvSpPr>
                <p:nvPr/>
              </p:nvSpPr>
              <p:spPr bwMode="auto">
                <a:xfrm>
                  <a:off x="3368675" y="5140325"/>
                  <a:ext cx="371475" cy="179388"/>
                </a:xfrm>
                <a:prstGeom prst="rect">
                  <a:avLst/>
                </a:pr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191" name="Rectangle 90"/>
                <p:cNvSpPr>
                  <a:spLocks noChangeArrowheads="1"/>
                </p:cNvSpPr>
                <p:nvPr/>
              </p:nvSpPr>
              <p:spPr bwMode="auto">
                <a:xfrm>
                  <a:off x="3368675" y="5335588"/>
                  <a:ext cx="371475" cy="177800"/>
                </a:xfrm>
                <a:prstGeom prst="rect">
                  <a:avLst/>
                </a:prstGeom>
                <a:solidFill>
                  <a:srgbClr val="F9F7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2" name="Rectangle 91"/>
                <p:cNvSpPr>
                  <a:spLocks noChangeArrowheads="1"/>
                </p:cNvSpPr>
                <p:nvPr/>
              </p:nvSpPr>
              <p:spPr bwMode="auto">
                <a:xfrm>
                  <a:off x="3746500" y="5454650"/>
                  <a:ext cx="371475" cy="58738"/>
                </a:xfrm>
                <a:prstGeom prst="rect">
                  <a:avLst/>
                </a:prstGeom>
                <a:solidFill>
                  <a:srgbClr val="97989B"/>
                </a:solidFill>
                <a:ln>
                  <a:noFill/>
                </a:ln>
              </p:spPr>
              <p:txBody>
                <a:bodyPr vert="horz" wrap="square" lIns="91440" tIns="45720" rIns="91440" bIns="45720" numCol="1" anchor="t" anchorCtr="0" compatLnSpc="1">
                  <a:prstTxWarp prst="textNoShape">
                    <a:avLst/>
                  </a:prstTxWarp>
                </a:bodyPr>
                <a:lstStyle/>
                <a:p>
                  <a:endParaRPr lang="en-US"/>
                </a:p>
              </p:txBody>
            </p:sp>
            <p:sp>
              <p:nvSpPr>
                <p:cNvPr id="193" name="Rectangle 92"/>
                <p:cNvSpPr>
                  <a:spLocks noChangeArrowheads="1"/>
                </p:cNvSpPr>
                <p:nvPr/>
              </p:nvSpPr>
              <p:spPr bwMode="auto">
                <a:xfrm>
                  <a:off x="3746500" y="5335588"/>
                  <a:ext cx="371475" cy="119063"/>
                </a:xfrm>
                <a:prstGeom prst="rect">
                  <a:avLst/>
                </a:pr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194" name="Rectangle 93"/>
                <p:cNvSpPr>
                  <a:spLocks noChangeArrowheads="1"/>
                </p:cNvSpPr>
                <p:nvPr/>
              </p:nvSpPr>
              <p:spPr bwMode="auto">
                <a:xfrm>
                  <a:off x="3940175" y="5140325"/>
                  <a:ext cx="177800" cy="179388"/>
                </a:xfrm>
                <a:prstGeom prst="rect">
                  <a:avLst/>
                </a:pr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195" name="Rectangle 94"/>
                <p:cNvSpPr>
                  <a:spLocks noChangeArrowheads="1"/>
                </p:cNvSpPr>
                <p:nvPr/>
              </p:nvSpPr>
              <p:spPr bwMode="auto">
                <a:xfrm>
                  <a:off x="4203700" y="5140325"/>
                  <a:ext cx="184150" cy="179388"/>
                </a:xfrm>
                <a:prstGeom prst="rect">
                  <a:avLst/>
                </a:prstGeom>
                <a:solidFill>
                  <a:srgbClr val="97989B"/>
                </a:solidFill>
                <a:ln>
                  <a:noFill/>
                </a:ln>
              </p:spPr>
              <p:txBody>
                <a:bodyPr vert="horz" wrap="square" lIns="91440" tIns="45720" rIns="91440" bIns="45720" numCol="1" anchor="t" anchorCtr="0" compatLnSpc="1">
                  <a:prstTxWarp prst="textNoShape">
                    <a:avLst/>
                  </a:prstTxWarp>
                </a:bodyPr>
                <a:lstStyle/>
                <a:p>
                  <a:endParaRPr lang="en-US"/>
                </a:p>
              </p:txBody>
            </p:sp>
            <p:sp>
              <p:nvSpPr>
                <p:cNvPr id="196" name="Rectangle 95"/>
                <p:cNvSpPr>
                  <a:spLocks noChangeArrowheads="1"/>
                </p:cNvSpPr>
                <p:nvPr/>
              </p:nvSpPr>
              <p:spPr bwMode="auto">
                <a:xfrm>
                  <a:off x="4203700" y="5329238"/>
                  <a:ext cx="184150" cy="184150"/>
                </a:xfrm>
                <a:prstGeom prst="rect">
                  <a:avLst/>
                </a:prstGeom>
                <a:solidFill>
                  <a:srgbClr val="DA562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Rectangle 96"/>
                <p:cNvSpPr>
                  <a:spLocks noChangeArrowheads="1"/>
                </p:cNvSpPr>
                <p:nvPr/>
              </p:nvSpPr>
              <p:spPr bwMode="auto">
                <a:xfrm>
                  <a:off x="4392613" y="5140325"/>
                  <a:ext cx="65087" cy="179388"/>
                </a:xfrm>
                <a:prstGeom prst="rect">
                  <a:avLst/>
                </a:prstGeom>
                <a:solidFill>
                  <a:srgbClr val="8A28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Rectangle 97"/>
                <p:cNvSpPr>
                  <a:spLocks noChangeArrowheads="1"/>
                </p:cNvSpPr>
                <p:nvPr/>
              </p:nvSpPr>
              <p:spPr bwMode="auto">
                <a:xfrm>
                  <a:off x="4392613" y="5329238"/>
                  <a:ext cx="65087" cy="184150"/>
                </a:xfrm>
                <a:prstGeom prst="rect">
                  <a:avLst/>
                </a:prstGeom>
                <a:solidFill>
                  <a:srgbClr val="97989B"/>
                </a:solidFill>
                <a:ln>
                  <a:noFill/>
                </a:ln>
              </p:spPr>
              <p:txBody>
                <a:bodyPr vert="horz" wrap="square" lIns="91440" tIns="45720" rIns="91440" bIns="45720" numCol="1" anchor="t" anchorCtr="0" compatLnSpc="1">
                  <a:prstTxWarp prst="textNoShape">
                    <a:avLst/>
                  </a:prstTxWarp>
                </a:bodyPr>
                <a:lstStyle/>
                <a:p>
                  <a:endParaRPr lang="en-US"/>
                </a:p>
              </p:txBody>
            </p:sp>
            <p:sp>
              <p:nvSpPr>
                <p:cNvPr id="199" name="Rectangle 98"/>
                <p:cNvSpPr>
                  <a:spLocks noChangeArrowheads="1"/>
                </p:cNvSpPr>
                <p:nvPr/>
              </p:nvSpPr>
              <p:spPr bwMode="auto">
                <a:xfrm>
                  <a:off x="4203700" y="4951413"/>
                  <a:ext cx="254000" cy="177800"/>
                </a:xfrm>
                <a:prstGeom prst="rect">
                  <a:avLst/>
                </a:pr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200" name="Freeform 99"/>
                <p:cNvSpPr>
                  <a:spLocks/>
                </p:cNvSpPr>
                <p:nvPr/>
              </p:nvSpPr>
              <p:spPr bwMode="auto">
                <a:xfrm>
                  <a:off x="3175000" y="5140325"/>
                  <a:ext cx="182562" cy="179388"/>
                </a:xfrm>
                <a:custGeom>
                  <a:avLst/>
                  <a:gdLst>
                    <a:gd name="T0" fmla="*/ 58 w 115"/>
                    <a:gd name="T1" fmla="*/ 0 h 113"/>
                    <a:gd name="T2" fmla="*/ 0 w 115"/>
                    <a:gd name="T3" fmla="*/ 0 h 113"/>
                    <a:gd name="T4" fmla="*/ 0 w 115"/>
                    <a:gd name="T5" fmla="*/ 58 h 113"/>
                    <a:gd name="T6" fmla="*/ 0 w 115"/>
                    <a:gd name="T7" fmla="*/ 113 h 113"/>
                    <a:gd name="T8" fmla="*/ 58 w 115"/>
                    <a:gd name="T9" fmla="*/ 113 h 113"/>
                    <a:gd name="T10" fmla="*/ 115 w 115"/>
                    <a:gd name="T11" fmla="*/ 113 h 113"/>
                    <a:gd name="T12" fmla="*/ 115 w 115"/>
                    <a:gd name="T13" fmla="*/ 58 h 113"/>
                    <a:gd name="T14" fmla="*/ 115 w 115"/>
                    <a:gd name="T15" fmla="*/ 0 h 113"/>
                    <a:gd name="T16" fmla="*/ 58 w 115"/>
                    <a:gd name="T17" fmla="*/ 0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5" h="113">
                      <a:moveTo>
                        <a:pt x="58" y="0"/>
                      </a:moveTo>
                      <a:lnTo>
                        <a:pt x="0" y="0"/>
                      </a:lnTo>
                      <a:lnTo>
                        <a:pt x="0" y="58"/>
                      </a:lnTo>
                      <a:lnTo>
                        <a:pt x="0" y="113"/>
                      </a:lnTo>
                      <a:lnTo>
                        <a:pt x="58" y="113"/>
                      </a:lnTo>
                      <a:lnTo>
                        <a:pt x="115" y="113"/>
                      </a:lnTo>
                      <a:lnTo>
                        <a:pt x="115" y="58"/>
                      </a:lnTo>
                      <a:lnTo>
                        <a:pt x="115" y="0"/>
                      </a:lnTo>
                      <a:lnTo>
                        <a:pt x="58" y="0"/>
                      </a:lnTo>
                      <a:close/>
                    </a:path>
                  </a:pathLst>
                </a:custGeom>
                <a:solidFill>
                  <a:srgbClr val="DA56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Rectangle 100"/>
                <p:cNvSpPr>
                  <a:spLocks noChangeArrowheads="1"/>
                </p:cNvSpPr>
                <p:nvPr/>
              </p:nvSpPr>
              <p:spPr bwMode="auto">
                <a:xfrm>
                  <a:off x="4370388" y="4805363"/>
                  <a:ext cx="49212" cy="49213"/>
                </a:xfrm>
                <a:prstGeom prst="rect">
                  <a:avLst/>
                </a:prstGeom>
                <a:solidFill>
                  <a:srgbClr val="FFC000"/>
                </a:solidFill>
                <a:ln>
                  <a:noFill/>
                </a:ln>
              </p:spPr>
              <p:txBody>
                <a:bodyPr vert="horz" wrap="square" lIns="91440" tIns="45720" rIns="91440" bIns="45720" numCol="1" anchor="t" anchorCtr="0" compatLnSpc="1">
                  <a:prstTxWarp prst="textNoShape">
                    <a:avLst/>
                  </a:prstTxWarp>
                </a:bodyPr>
                <a:lstStyle/>
                <a:p>
                  <a:endParaRPr lang="en-US"/>
                </a:p>
              </p:txBody>
            </p:sp>
            <p:sp>
              <p:nvSpPr>
                <p:cNvPr id="202" name="Freeform 101"/>
                <p:cNvSpPr>
                  <a:spLocks/>
                </p:cNvSpPr>
                <p:nvPr/>
              </p:nvSpPr>
              <p:spPr bwMode="auto">
                <a:xfrm>
                  <a:off x="2986088" y="4811713"/>
                  <a:ext cx="26987" cy="42863"/>
                </a:xfrm>
                <a:custGeom>
                  <a:avLst/>
                  <a:gdLst>
                    <a:gd name="T0" fmla="*/ 0 w 5"/>
                    <a:gd name="T1" fmla="*/ 8 h 8"/>
                    <a:gd name="T2" fmla="*/ 0 w 5"/>
                    <a:gd name="T3" fmla="*/ 7 h 8"/>
                    <a:gd name="T4" fmla="*/ 2 w 5"/>
                    <a:gd name="T5" fmla="*/ 8 h 8"/>
                    <a:gd name="T6" fmla="*/ 3 w 5"/>
                    <a:gd name="T7" fmla="*/ 7 h 8"/>
                    <a:gd name="T8" fmla="*/ 4 w 5"/>
                    <a:gd name="T9" fmla="*/ 6 h 8"/>
                    <a:gd name="T10" fmla="*/ 4 w 5"/>
                    <a:gd name="T11" fmla="*/ 5 h 8"/>
                    <a:gd name="T12" fmla="*/ 2 w 5"/>
                    <a:gd name="T13" fmla="*/ 4 h 8"/>
                    <a:gd name="T14" fmla="*/ 1 w 5"/>
                    <a:gd name="T15" fmla="*/ 3 h 8"/>
                    <a:gd name="T16" fmla="*/ 0 w 5"/>
                    <a:gd name="T17" fmla="*/ 2 h 8"/>
                    <a:gd name="T18" fmla="*/ 1 w 5"/>
                    <a:gd name="T19" fmla="*/ 0 h 8"/>
                    <a:gd name="T20" fmla="*/ 3 w 5"/>
                    <a:gd name="T21" fmla="*/ 0 h 8"/>
                    <a:gd name="T22" fmla="*/ 4 w 5"/>
                    <a:gd name="T23" fmla="*/ 0 h 8"/>
                    <a:gd name="T24" fmla="*/ 4 w 5"/>
                    <a:gd name="T25" fmla="*/ 0 h 8"/>
                    <a:gd name="T26" fmla="*/ 3 w 5"/>
                    <a:gd name="T27" fmla="*/ 0 h 8"/>
                    <a:gd name="T28" fmla="*/ 1 w 5"/>
                    <a:gd name="T29" fmla="*/ 1 h 8"/>
                    <a:gd name="T30" fmla="*/ 1 w 5"/>
                    <a:gd name="T31" fmla="*/ 2 h 8"/>
                    <a:gd name="T32" fmla="*/ 1 w 5"/>
                    <a:gd name="T33" fmla="*/ 3 h 8"/>
                    <a:gd name="T34" fmla="*/ 3 w 5"/>
                    <a:gd name="T35" fmla="*/ 4 h 8"/>
                    <a:gd name="T36" fmla="*/ 4 w 5"/>
                    <a:gd name="T37" fmla="*/ 5 h 8"/>
                    <a:gd name="T38" fmla="*/ 5 w 5"/>
                    <a:gd name="T39" fmla="*/ 6 h 8"/>
                    <a:gd name="T40" fmla="*/ 4 w 5"/>
                    <a:gd name="T41" fmla="*/ 8 h 8"/>
                    <a:gd name="T42" fmla="*/ 2 w 5"/>
                    <a:gd name="T43" fmla="*/ 8 h 8"/>
                    <a:gd name="T44" fmla="*/ 1 w 5"/>
                    <a:gd name="T45" fmla="*/ 8 h 8"/>
                    <a:gd name="T46" fmla="*/ 0 w 5"/>
                    <a:gd name="T47"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 h="8">
                      <a:moveTo>
                        <a:pt x="0" y="8"/>
                      </a:moveTo>
                      <a:cubicBezTo>
                        <a:pt x="0" y="7"/>
                        <a:pt x="0" y="7"/>
                        <a:pt x="0" y="7"/>
                      </a:cubicBezTo>
                      <a:cubicBezTo>
                        <a:pt x="1" y="8"/>
                        <a:pt x="1" y="8"/>
                        <a:pt x="2" y="8"/>
                      </a:cubicBezTo>
                      <a:cubicBezTo>
                        <a:pt x="3" y="8"/>
                        <a:pt x="3" y="8"/>
                        <a:pt x="3" y="7"/>
                      </a:cubicBezTo>
                      <a:cubicBezTo>
                        <a:pt x="4" y="7"/>
                        <a:pt x="4" y="7"/>
                        <a:pt x="4" y="6"/>
                      </a:cubicBezTo>
                      <a:cubicBezTo>
                        <a:pt x="4" y="6"/>
                        <a:pt x="4" y="5"/>
                        <a:pt x="4" y="5"/>
                      </a:cubicBezTo>
                      <a:cubicBezTo>
                        <a:pt x="3" y="5"/>
                        <a:pt x="3" y="5"/>
                        <a:pt x="2" y="4"/>
                      </a:cubicBezTo>
                      <a:cubicBezTo>
                        <a:pt x="1" y="4"/>
                        <a:pt x="1" y="3"/>
                        <a:pt x="1" y="3"/>
                      </a:cubicBezTo>
                      <a:cubicBezTo>
                        <a:pt x="0" y="3"/>
                        <a:pt x="0" y="2"/>
                        <a:pt x="0" y="2"/>
                      </a:cubicBezTo>
                      <a:cubicBezTo>
                        <a:pt x="0" y="1"/>
                        <a:pt x="0" y="1"/>
                        <a:pt x="1" y="0"/>
                      </a:cubicBezTo>
                      <a:cubicBezTo>
                        <a:pt x="1" y="0"/>
                        <a:pt x="2" y="0"/>
                        <a:pt x="3" y="0"/>
                      </a:cubicBezTo>
                      <a:cubicBezTo>
                        <a:pt x="3" y="0"/>
                        <a:pt x="4" y="0"/>
                        <a:pt x="4" y="0"/>
                      </a:cubicBezTo>
                      <a:cubicBezTo>
                        <a:pt x="4" y="0"/>
                        <a:pt x="4" y="0"/>
                        <a:pt x="4" y="0"/>
                      </a:cubicBezTo>
                      <a:cubicBezTo>
                        <a:pt x="4" y="0"/>
                        <a:pt x="3" y="0"/>
                        <a:pt x="3" y="0"/>
                      </a:cubicBezTo>
                      <a:cubicBezTo>
                        <a:pt x="2" y="0"/>
                        <a:pt x="2" y="0"/>
                        <a:pt x="1" y="1"/>
                      </a:cubicBezTo>
                      <a:cubicBezTo>
                        <a:pt x="1" y="1"/>
                        <a:pt x="1" y="1"/>
                        <a:pt x="1" y="2"/>
                      </a:cubicBezTo>
                      <a:cubicBezTo>
                        <a:pt x="1" y="2"/>
                        <a:pt x="1" y="2"/>
                        <a:pt x="1" y="3"/>
                      </a:cubicBezTo>
                      <a:cubicBezTo>
                        <a:pt x="1" y="3"/>
                        <a:pt x="2" y="3"/>
                        <a:pt x="3" y="4"/>
                      </a:cubicBezTo>
                      <a:cubicBezTo>
                        <a:pt x="3" y="4"/>
                        <a:pt x="4" y="5"/>
                        <a:pt x="4" y="5"/>
                      </a:cubicBezTo>
                      <a:cubicBezTo>
                        <a:pt x="4" y="5"/>
                        <a:pt x="5" y="6"/>
                        <a:pt x="5" y="6"/>
                      </a:cubicBezTo>
                      <a:cubicBezTo>
                        <a:pt x="5" y="7"/>
                        <a:pt x="4" y="7"/>
                        <a:pt x="4" y="8"/>
                      </a:cubicBezTo>
                      <a:cubicBezTo>
                        <a:pt x="3" y="8"/>
                        <a:pt x="3" y="8"/>
                        <a:pt x="2" y="8"/>
                      </a:cubicBezTo>
                      <a:cubicBezTo>
                        <a:pt x="2" y="8"/>
                        <a:pt x="1" y="8"/>
                        <a:pt x="1" y="8"/>
                      </a:cubicBezTo>
                      <a:cubicBezTo>
                        <a:pt x="1" y="8"/>
                        <a:pt x="0" y="8"/>
                        <a:pt x="0"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102"/>
                <p:cNvSpPr>
                  <a:spLocks/>
                </p:cNvSpPr>
                <p:nvPr/>
              </p:nvSpPr>
              <p:spPr bwMode="auto">
                <a:xfrm>
                  <a:off x="3013075" y="4811713"/>
                  <a:ext cx="22225" cy="42863"/>
                </a:xfrm>
                <a:custGeom>
                  <a:avLst/>
                  <a:gdLst>
                    <a:gd name="T0" fmla="*/ 4 w 4"/>
                    <a:gd name="T1" fmla="*/ 8 h 8"/>
                    <a:gd name="T2" fmla="*/ 3 w 4"/>
                    <a:gd name="T3" fmla="*/ 8 h 8"/>
                    <a:gd name="T4" fmla="*/ 2 w 4"/>
                    <a:gd name="T5" fmla="*/ 7 h 8"/>
                    <a:gd name="T6" fmla="*/ 2 w 4"/>
                    <a:gd name="T7" fmla="*/ 3 h 8"/>
                    <a:gd name="T8" fmla="*/ 0 w 4"/>
                    <a:gd name="T9" fmla="*/ 3 h 8"/>
                    <a:gd name="T10" fmla="*/ 0 w 4"/>
                    <a:gd name="T11" fmla="*/ 2 h 8"/>
                    <a:gd name="T12" fmla="*/ 2 w 4"/>
                    <a:gd name="T13" fmla="*/ 2 h 8"/>
                    <a:gd name="T14" fmla="*/ 2 w 4"/>
                    <a:gd name="T15" fmla="*/ 1 h 8"/>
                    <a:gd name="T16" fmla="*/ 2 w 4"/>
                    <a:gd name="T17" fmla="*/ 0 h 8"/>
                    <a:gd name="T18" fmla="*/ 2 w 4"/>
                    <a:gd name="T19" fmla="*/ 0 h 8"/>
                    <a:gd name="T20" fmla="*/ 2 w 4"/>
                    <a:gd name="T21" fmla="*/ 2 h 8"/>
                    <a:gd name="T22" fmla="*/ 4 w 4"/>
                    <a:gd name="T23" fmla="*/ 2 h 8"/>
                    <a:gd name="T24" fmla="*/ 4 w 4"/>
                    <a:gd name="T25" fmla="*/ 3 h 8"/>
                    <a:gd name="T26" fmla="*/ 2 w 4"/>
                    <a:gd name="T27" fmla="*/ 3 h 8"/>
                    <a:gd name="T28" fmla="*/ 2 w 4"/>
                    <a:gd name="T29" fmla="*/ 7 h 8"/>
                    <a:gd name="T30" fmla="*/ 2 w 4"/>
                    <a:gd name="T31" fmla="*/ 7 h 8"/>
                    <a:gd name="T32" fmla="*/ 3 w 4"/>
                    <a:gd name="T33" fmla="*/ 8 h 8"/>
                    <a:gd name="T34" fmla="*/ 4 w 4"/>
                    <a:gd name="T35"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 h="8">
                      <a:moveTo>
                        <a:pt x="4" y="8"/>
                      </a:moveTo>
                      <a:cubicBezTo>
                        <a:pt x="3" y="8"/>
                        <a:pt x="3" y="8"/>
                        <a:pt x="3" y="8"/>
                      </a:cubicBezTo>
                      <a:cubicBezTo>
                        <a:pt x="2" y="8"/>
                        <a:pt x="2" y="8"/>
                        <a:pt x="2" y="7"/>
                      </a:cubicBezTo>
                      <a:cubicBezTo>
                        <a:pt x="2" y="3"/>
                        <a:pt x="2" y="3"/>
                        <a:pt x="2" y="3"/>
                      </a:cubicBezTo>
                      <a:cubicBezTo>
                        <a:pt x="0" y="3"/>
                        <a:pt x="0" y="3"/>
                        <a:pt x="0" y="3"/>
                      </a:cubicBezTo>
                      <a:cubicBezTo>
                        <a:pt x="0" y="2"/>
                        <a:pt x="0" y="2"/>
                        <a:pt x="0" y="2"/>
                      </a:cubicBezTo>
                      <a:cubicBezTo>
                        <a:pt x="2" y="2"/>
                        <a:pt x="2" y="2"/>
                        <a:pt x="2" y="2"/>
                      </a:cubicBezTo>
                      <a:cubicBezTo>
                        <a:pt x="2" y="1"/>
                        <a:pt x="2" y="1"/>
                        <a:pt x="2" y="1"/>
                      </a:cubicBezTo>
                      <a:cubicBezTo>
                        <a:pt x="2" y="0"/>
                        <a:pt x="2" y="0"/>
                        <a:pt x="2" y="0"/>
                      </a:cubicBezTo>
                      <a:cubicBezTo>
                        <a:pt x="2" y="0"/>
                        <a:pt x="2" y="0"/>
                        <a:pt x="2" y="0"/>
                      </a:cubicBezTo>
                      <a:cubicBezTo>
                        <a:pt x="2" y="2"/>
                        <a:pt x="2" y="2"/>
                        <a:pt x="2" y="2"/>
                      </a:cubicBezTo>
                      <a:cubicBezTo>
                        <a:pt x="4" y="2"/>
                        <a:pt x="4" y="2"/>
                        <a:pt x="4" y="2"/>
                      </a:cubicBezTo>
                      <a:cubicBezTo>
                        <a:pt x="4" y="3"/>
                        <a:pt x="4" y="3"/>
                        <a:pt x="4" y="3"/>
                      </a:cubicBezTo>
                      <a:cubicBezTo>
                        <a:pt x="2" y="3"/>
                        <a:pt x="2" y="3"/>
                        <a:pt x="2" y="3"/>
                      </a:cubicBezTo>
                      <a:cubicBezTo>
                        <a:pt x="2" y="7"/>
                        <a:pt x="2" y="7"/>
                        <a:pt x="2" y="7"/>
                      </a:cubicBezTo>
                      <a:cubicBezTo>
                        <a:pt x="2" y="7"/>
                        <a:pt x="2" y="7"/>
                        <a:pt x="2" y="7"/>
                      </a:cubicBezTo>
                      <a:cubicBezTo>
                        <a:pt x="2" y="8"/>
                        <a:pt x="3" y="8"/>
                        <a:pt x="3" y="8"/>
                      </a:cubicBezTo>
                      <a:cubicBezTo>
                        <a:pt x="3" y="8"/>
                        <a:pt x="3" y="8"/>
                        <a:pt x="4"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4" name="Freeform 103"/>
                <p:cNvSpPr>
                  <a:spLocks noEditPoints="1"/>
                </p:cNvSpPr>
                <p:nvPr/>
              </p:nvSpPr>
              <p:spPr bwMode="auto">
                <a:xfrm>
                  <a:off x="3040063" y="4821238"/>
                  <a:ext cx="22225" cy="33338"/>
                </a:xfrm>
                <a:custGeom>
                  <a:avLst/>
                  <a:gdLst>
                    <a:gd name="T0" fmla="*/ 4 w 4"/>
                    <a:gd name="T1" fmla="*/ 6 h 6"/>
                    <a:gd name="T2" fmla="*/ 4 w 4"/>
                    <a:gd name="T3" fmla="*/ 5 h 6"/>
                    <a:gd name="T4" fmla="*/ 4 w 4"/>
                    <a:gd name="T5" fmla="*/ 5 h 6"/>
                    <a:gd name="T6" fmla="*/ 3 w 4"/>
                    <a:gd name="T7" fmla="*/ 6 h 6"/>
                    <a:gd name="T8" fmla="*/ 2 w 4"/>
                    <a:gd name="T9" fmla="*/ 6 h 6"/>
                    <a:gd name="T10" fmla="*/ 0 w 4"/>
                    <a:gd name="T11" fmla="*/ 6 h 6"/>
                    <a:gd name="T12" fmla="*/ 0 w 4"/>
                    <a:gd name="T13" fmla="*/ 5 h 6"/>
                    <a:gd name="T14" fmla="*/ 2 w 4"/>
                    <a:gd name="T15" fmla="*/ 3 h 6"/>
                    <a:gd name="T16" fmla="*/ 4 w 4"/>
                    <a:gd name="T17" fmla="*/ 2 h 6"/>
                    <a:gd name="T18" fmla="*/ 2 w 4"/>
                    <a:gd name="T19" fmla="*/ 0 h 6"/>
                    <a:gd name="T20" fmla="*/ 0 w 4"/>
                    <a:gd name="T21" fmla="*/ 1 h 6"/>
                    <a:gd name="T22" fmla="*/ 0 w 4"/>
                    <a:gd name="T23" fmla="*/ 1 h 6"/>
                    <a:gd name="T24" fmla="*/ 1 w 4"/>
                    <a:gd name="T25" fmla="*/ 0 h 6"/>
                    <a:gd name="T26" fmla="*/ 2 w 4"/>
                    <a:gd name="T27" fmla="*/ 0 h 6"/>
                    <a:gd name="T28" fmla="*/ 4 w 4"/>
                    <a:gd name="T29" fmla="*/ 1 h 6"/>
                    <a:gd name="T30" fmla="*/ 4 w 4"/>
                    <a:gd name="T31" fmla="*/ 2 h 6"/>
                    <a:gd name="T32" fmla="*/ 4 w 4"/>
                    <a:gd name="T33" fmla="*/ 6 h 6"/>
                    <a:gd name="T34" fmla="*/ 2 w 4"/>
                    <a:gd name="T35" fmla="*/ 3 h 6"/>
                    <a:gd name="T36" fmla="*/ 1 w 4"/>
                    <a:gd name="T37" fmla="*/ 4 h 6"/>
                    <a:gd name="T38" fmla="*/ 0 w 4"/>
                    <a:gd name="T39" fmla="*/ 5 h 6"/>
                    <a:gd name="T40" fmla="*/ 1 w 4"/>
                    <a:gd name="T41" fmla="*/ 5 h 6"/>
                    <a:gd name="T42" fmla="*/ 2 w 4"/>
                    <a:gd name="T43" fmla="*/ 6 h 6"/>
                    <a:gd name="T44" fmla="*/ 3 w 4"/>
                    <a:gd name="T45" fmla="*/ 5 h 6"/>
                    <a:gd name="T46" fmla="*/ 4 w 4"/>
                    <a:gd name="T47" fmla="*/ 3 h 6"/>
                    <a:gd name="T48" fmla="*/ 4 w 4"/>
                    <a:gd name="T49" fmla="*/ 3 h 6"/>
                    <a:gd name="T50" fmla="*/ 2 w 4"/>
                    <a:gd name="T51" fmla="*/ 3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 h="6">
                      <a:moveTo>
                        <a:pt x="4" y="6"/>
                      </a:moveTo>
                      <a:cubicBezTo>
                        <a:pt x="4" y="5"/>
                        <a:pt x="4" y="5"/>
                        <a:pt x="4" y="5"/>
                      </a:cubicBezTo>
                      <a:cubicBezTo>
                        <a:pt x="4" y="5"/>
                        <a:pt x="4" y="5"/>
                        <a:pt x="4" y="5"/>
                      </a:cubicBezTo>
                      <a:cubicBezTo>
                        <a:pt x="4" y="5"/>
                        <a:pt x="3" y="6"/>
                        <a:pt x="3" y="6"/>
                      </a:cubicBezTo>
                      <a:cubicBezTo>
                        <a:pt x="3" y="6"/>
                        <a:pt x="2" y="6"/>
                        <a:pt x="2" y="6"/>
                      </a:cubicBezTo>
                      <a:cubicBezTo>
                        <a:pt x="1" y="6"/>
                        <a:pt x="1" y="6"/>
                        <a:pt x="0" y="6"/>
                      </a:cubicBezTo>
                      <a:cubicBezTo>
                        <a:pt x="0" y="5"/>
                        <a:pt x="0" y="5"/>
                        <a:pt x="0" y="5"/>
                      </a:cubicBezTo>
                      <a:cubicBezTo>
                        <a:pt x="0" y="4"/>
                        <a:pt x="1" y="3"/>
                        <a:pt x="2" y="3"/>
                      </a:cubicBezTo>
                      <a:cubicBezTo>
                        <a:pt x="4" y="2"/>
                        <a:pt x="4" y="2"/>
                        <a:pt x="4" y="2"/>
                      </a:cubicBezTo>
                      <a:cubicBezTo>
                        <a:pt x="4" y="1"/>
                        <a:pt x="3" y="0"/>
                        <a:pt x="2" y="0"/>
                      </a:cubicBezTo>
                      <a:cubicBezTo>
                        <a:pt x="2" y="0"/>
                        <a:pt x="1" y="1"/>
                        <a:pt x="0" y="1"/>
                      </a:cubicBezTo>
                      <a:cubicBezTo>
                        <a:pt x="0" y="1"/>
                        <a:pt x="0" y="1"/>
                        <a:pt x="0" y="1"/>
                      </a:cubicBezTo>
                      <a:cubicBezTo>
                        <a:pt x="1" y="0"/>
                        <a:pt x="1" y="0"/>
                        <a:pt x="1" y="0"/>
                      </a:cubicBezTo>
                      <a:cubicBezTo>
                        <a:pt x="2" y="0"/>
                        <a:pt x="2" y="0"/>
                        <a:pt x="2" y="0"/>
                      </a:cubicBezTo>
                      <a:cubicBezTo>
                        <a:pt x="3" y="0"/>
                        <a:pt x="4" y="0"/>
                        <a:pt x="4" y="1"/>
                      </a:cubicBezTo>
                      <a:cubicBezTo>
                        <a:pt x="4" y="1"/>
                        <a:pt x="4" y="1"/>
                        <a:pt x="4" y="2"/>
                      </a:cubicBezTo>
                      <a:cubicBezTo>
                        <a:pt x="4" y="6"/>
                        <a:pt x="4" y="6"/>
                        <a:pt x="4" y="6"/>
                      </a:cubicBezTo>
                      <a:close/>
                      <a:moveTo>
                        <a:pt x="2" y="3"/>
                      </a:moveTo>
                      <a:cubicBezTo>
                        <a:pt x="2" y="3"/>
                        <a:pt x="1" y="3"/>
                        <a:pt x="1" y="4"/>
                      </a:cubicBezTo>
                      <a:cubicBezTo>
                        <a:pt x="1" y="4"/>
                        <a:pt x="0" y="4"/>
                        <a:pt x="0" y="5"/>
                      </a:cubicBezTo>
                      <a:cubicBezTo>
                        <a:pt x="0" y="5"/>
                        <a:pt x="1" y="5"/>
                        <a:pt x="1" y="5"/>
                      </a:cubicBezTo>
                      <a:cubicBezTo>
                        <a:pt x="1" y="6"/>
                        <a:pt x="1" y="6"/>
                        <a:pt x="2" y="6"/>
                      </a:cubicBezTo>
                      <a:cubicBezTo>
                        <a:pt x="2" y="6"/>
                        <a:pt x="3" y="6"/>
                        <a:pt x="3" y="5"/>
                      </a:cubicBezTo>
                      <a:cubicBezTo>
                        <a:pt x="4" y="5"/>
                        <a:pt x="4" y="4"/>
                        <a:pt x="4" y="3"/>
                      </a:cubicBezTo>
                      <a:cubicBezTo>
                        <a:pt x="4" y="3"/>
                        <a:pt x="4" y="3"/>
                        <a:pt x="4" y="3"/>
                      </a:cubicBezTo>
                      <a:lnTo>
                        <a:pt x="2"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104"/>
                <p:cNvSpPr>
                  <a:spLocks/>
                </p:cNvSpPr>
                <p:nvPr/>
              </p:nvSpPr>
              <p:spPr bwMode="auto">
                <a:xfrm>
                  <a:off x="3071813" y="4821238"/>
                  <a:ext cx="17462" cy="33338"/>
                </a:xfrm>
                <a:custGeom>
                  <a:avLst/>
                  <a:gdLst>
                    <a:gd name="T0" fmla="*/ 3 w 3"/>
                    <a:gd name="T1" fmla="*/ 1 h 6"/>
                    <a:gd name="T2" fmla="*/ 3 w 3"/>
                    <a:gd name="T3" fmla="*/ 0 h 6"/>
                    <a:gd name="T4" fmla="*/ 1 w 3"/>
                    <a:gd name="T5" fmla="*/ 1 h 6"/>
                    <a:gd name="T6" fmla="*/ 1 w 3"/>
                    <a:gd name="T7" fmla="*/ 3 h 6"/>
                    <a:gd name="T8" fmla="*/ 1 w 3"/>
                    <a:gd name="T9" fmla="*/ 6 h 6"/>
                    <a:gd name="T10" fmla="*/ 0 w 3"/>
                    <a:gd name="T11" fmla="*/ 6 h 6"/>
                    <a:gd name="T12" fmla="*/ 0 w 3"/>
                    <a:gd name="T13" fmla="*/ 0 h 6"/>
                    <a:gd name="T14" fmla="*/ 1 w 3"/>
                    <a:gd name="T15" fmla="*/ 0 h 6"/>
                    <a:gd name="T16" fmla="*/ 1 w 3"/>
                    <a:gd name="T17" fmla="*/ 1 h 6"/>
                    <a:gd name="T18" fmla="*/ 1 w 3"/>
                    <a:gd name="T19" fmla="*/ 1 h 6"/>
                    <a:gd name="T20" fmla="*/ 2 w 3"/>
                    <a:gd name="T21" fmla="*/ 0 h 6"/>
                    <a:gd name="T22" fmla="*/ 3 w 3"/>
                    <a:gd name="T23" fmla="*/ 0 h 6"/>
                    <a:gd name="T24" fmla="*/ 3 w 3"/>
                    <a:gd name="T25" fmla="*/ 0 h 6"/>
                    <a:gd name="T26" fmla="*/ 3 w 3"/>
                    <a:gd name="T27"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 h="6">
                      <a:moveTo>
                        <a:pt x="3" y="1"/>
                      </a:moveTo>
                      <a:cubicBezTo>
                        <a:pt x="3" y="1"/>
                        <a:pt x="3" y="0"/>
                        <a:pt x="3" y="0"/>
                      </a:cubicBezTo>
                      <a:cubicBezTo>
                        <a:pt x="2" y="0"/>
                        <a:pt x="2" y="1"/>
                        <a:pt x="1" y="1"/>
                      </a:cubicBezTo>
                      <a:cubicBezTo>
                        <a:pt x="1" y="2"/>
                        <a:pt x="1" y="2"/>
                        <a:pt x="1" y="3"/>
                      </a:cubicBezTo>
                      <a:cubicBezTo>
                        <a:pt x="1" y="6"/>
                        <a:pt x="1" y="6"/>
                        <a:pt x="1" y="6"/>
                      </a:cubicBezTo>
                      <a:cubicBezTo>
                        <a:pt x="0" y="6"/>
                        <a:pt x="0" y="6"/>
                        <a:pt x="0" y="6"/>
                      </a:cubicBezTo>
                      <a:cubicBezTo>
                        <a:pt x="0" y="0"/>
                        <a:pt x="0" y="0"/>
                        <a:pt x="0" y="0"/>
                      </a:cubicBezTo>
                      <a:cubicBezTo>
                        <a:pt x="1" y="0"/>
                        <a:pt x="1" y="0"/>
                        <a:pt x="1" y="0"/>
                      </a:cubicBezTo>
                      <a:cubicBezTo>
                        <a:pt x="1" y="1"/>
                        <a:pt x="1" y="1"/>
                        <a:pt x="1" y="1"/>
                      </a:cubicBezTo>
                      <a:cubicBezTo>
                        <a:pt x="1" y="1"/>
                        <a:pt x="1" y="1"/>
                        <a:pt x="1" y="1"/>
                      </a:cubicBezTo>
                      <a:cubicBezTo>
                        <a:pt x="1" y="1"/>
                        <a:pt x="1" y="1"/>
                        <a:pt x="2" y="0"/>
                      </a:cubicBezTo>
                      <a:cubicBezTo>
                        <a:pt x="2" y="0"/>
                        <a:pt x="2" y="0"/>
                        <a:pt x="3" y="0"/>
                      </a:cubicBezTo>
                      <a:cubicBezTo>
                        <a:pt x="3" y="0"/>
                        <a:pt x="3" y="0"/>
                        <a:pt x="3" y="0"/>
                      </a:cubicBezTo>
                      <a:lnTo>
                        <a:pt x="3"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105"/>
                <p:cNvSpPr>
                  <a:spLocks/>
                </p:cNvSpPr>
                <p:nvPr/>
              </p:nvSpPr>
              <p:spPr bwMode="auto">
                <a:xfrm>
                  <a:off x="3094038" y="4811713"/>
                  <a:ext cx="15875" cy="42863"/>
                </a:xfrm>
                <a:custGeom>
                  <a:avLst/>
                  <a:gdLst>
                    <a:gd name="T0" fmla="*/ 3 w 3"/>
                    <a:gd name="T1" fmla="*/ 8 h 8"/>
                    <a:gd name="T2" fmla="*/ 3 w 3"/>
                    <a:gd name="T3" fmla="*/ 8 h 8"/>
                    <a:gd name="T4" fmla="*/ 1 w 3"/>
                    <a:gd name="T5" fmla="*/ 7 h 8"/>
                    <a:gd name="T6" fmla="*/ 1 w 3"/>
                    <a:gd name="T7" fmla="*/ 3 h 8"/>
                    <a:gd name="T8" fmla="*/ 0 w 3"/>
                    <a:gd name="T9" fmla="*/ 3 h 8"/>
                    <a:gd name="T10" fmla="*/ 0 w 3"/>
                    <a:gd name="T11" fmla="*/ 2 h 8"/>
                    <a:gd name="T12" fmla="*/ 1 w 3"/>
                    <a:gd name="T13" fmla="*/ 2 h 8"/>
                    <a:gd name="T14" fmla="*/ 1 w 3"/>
                    <a:gd name="T15" fmla="*/ 1 h 8"/>
                    <a:gd name="T16" fmla="*/ 2 w 3"/>
                    <a:gd name="T17" fmla="*/ 0 h 8"/>
                    <a:gd name="T18" fmla="*/ 2 w 3"/>
                    <a:gd name="T19" fmla="*/ 0 h 8"/>
                    <a:gd name="T20" fmla="*/ 2 w 3"/>
                    <a:gd name="T21" fmla="*/ 2 h 8"/>
                    <a:gd name="T22" fmla="*/ 3 w 3"/>
                    <a:gd name="T23" fmla="*/ 2 h 8"/>
                    <a:gd name="T24" fmla="*/ 3 w 3"/>
                    <a:gd name="T25" fmla="*/ 3 h 8"/>
                    <a:gd name="T26" fmla="*/ 2 w 3"/>
                    <a:gd name="T27" fmla="*/ 3 h 8"/>
                    <a:gd name="T28" fmla="*/ 2 w 3"/>
                    <a:gd name="T29" fmla="*/ 7 h 8"/>
                    <a:gd name="T30" fmla="*/ 2 w 3"/>
                    <a:gd name="T31" fmla="*/ 7 h 8"/>
                    <a:gd name="T32" fmla="*/ 3 w 3"/>
                    <a:gd name="T33" fmla="*/ 8 h 8"/>
                    <a:gd name="T34" fmla="*/ 3 w 3"/>
                    <a:gd name="T35"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 h="8">
                      <a:moveTo>
                        <a:pt x="3" y="8"/>
                      </a:moveTo>
                      <a:cubicBezTo>
                        <a:pt x="3" y="8"/>
                        <a:pt x="3" y="8"/>
                        <a:pt x="3" y="8"/>
                      </a:cubicBezTo>
                      <a:cubicBezTo>
                        <a:pt x="2" y="8"/>
                        <a:pt x="1" y="8"/>
                        <a:pt x="1" y="7"/>
                      </a:cubicBezTo>
                      <a:cubicBezTo>
                        <a:pt x="1" y="3"/>
                        <a:pt x="1" y="3"/>
                        <a:pt x="1" y="3"/>
                      </a:cubicBezTo>
                      <a:cubicBezTo>
                        <a:pt x="0" y="3"/>
                        <a:pt x="0" y="3"/>
                        <a:pt x="0" y="3"/>
                      </a:cubicBezTo>
                      <a:cubicBezTo>
                        <a:pt x="0" y="2"/>
                        <a:pt x="0" y="2"/>
                        <a:pt x="0" y="2"/>
                      </a:cubicBezTo>
                      <a:cubicBezTo>
                        <a:pt x="1" y="2"/>
                        <a:pt x="1" y="2"/>
                        <a:pt x="1" y="2"/>
                      </a:cubicBezTo>
                      <a:cubicBezTo>
                        <a:pt x="1" y="1"/>
                        <a:pt x="1" y="1"/>
                        <a:pt x="1" y="1"/>
                      </a:cubicBezTo>
                      <a:cubicBezTo>
                        <a:pt x="1" y="0"/>
                        <a:pt x="1" y="0"/>
                        <a:pt x="2" y="0"/>
                      </a:cubicBezTo>
                      <a:cubicBezTo>
                        <a:pt x="2" y="0"/>
                        <a:pt x="2" y="0"/>
                        <a:pt x="2" y="0"/>
                      </a:cubicBezTo>
                      <a:cubicBezTo>
                        <a:pt x="2" y="2"/>
                        <a:pt x="2" y="2"/>
                        <a:pt x="2" y="2"/>
                      </a:cubicBezTo>
                      <a:cubicBezTo>
                        <a:pt x="3" y="2"/>
                        <a:pt x="3" y="2"/>
                        <a:pt x="3" y="2"/>
                      </a:cubicBezTo>
                      <a:cubicBezTo>
                        <a:pt x="3" y="3"/>
                        <a:pt x="3" y="3"/>
                        <a:pt x="3" y="3"/>
                      </a:cubicBezTo>
                      <a:cubicBezTo>
                        <a:pt x="2" y="3"/>
                        <a:pt x="2" y="3"/>
                        <a:pt x="2" y="3"/>
                      </a:cubicBezTo>
                      <a:cubicBezTo>
                        <a:pt x="2" y="7"/>
                        <a:pt x="2" y="7"/>
                        <a:pt x="2" y="7"/>
                      </a:cubicBezTo>
                      <a:cubicBezTo>
                        <a:pt x="2" y="7"/>
                        <a:pt x="2" y="7"/>
                        <a:pt x="2" y="7"/>
                      </a:cubicBezTo>
                      <a:cubicBezTo>
                        <a:pt x="2" y="8"/>
                        <a:pt x="2" y="8"/>
                        <a:pt x="3" y="8"/>
                      </a:cubicBezTo>
                      <a:cubicBezTo>
                        <a:pt x="3" y="8"/>
                        <a:pt x="3" y="8"/>
                        <a:pt x="3"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Rectangle 106"/>
                <p:cNvSpPr>
                  <a:spLocks noChangeArrowheads="1"/>
                </p:cNvSpPr>
                <p:nvPr/>
              </p:nvSpPr>
              <p:spPr bwMode="auto">
                <a:xfrm>
                  <a:off x="3622675" y="5708650"/>
                  <a:ext cx="69850" cy="274638"/>
                </a:xfrm>
                <a:prstGeom prst="rect">
                  <a:avLst/>
                </a:pr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grpSp>
        </p:grpSp>
      </p:grpSp>
      <p:sp>
        <p:nvSpPr>
          <p:cNvPr id="213" name="Rectangle 212"/>
          <p:cNvSpPr/>
          <p:nvPr/>
        </p:nvSpPr>
        <p:spPr>
          <a:xfrm>
            <a:off x="500763" y="2449719"/>
            <a:ext cx="3476894" cy="646331"/>
          </a:xfrm>
          <a:prstGeom prst="rect">
            <a:avLst/>
          </a:prstGeom>
        </p:spPr>
        <p:txBody>
          <a:bodyPr wrap="square">
            <a:spAutoFit/>
          </a:bodyPr>
          <a:lstStyle/>
          <a:p>
            <a:pPr lvl="0" algn="ctr">
              <a:lnSpc>
                <a:spcPct val="90000"/>
              </a:lnSpc>
              <a:spcBef>
                <a:spcPct val="20000"/>
              </a:spcBef>
              <a:spcAft>
                <a:spcPts val="600"/>
              </a:spcAft>
              <a:buSzPct val="80000"/>
            </a:pPr>
            <a:r>
              <a:rPr lang="en-US" sz="2000" spc="-70" dirty="0">
                <a:solidFill>
                  <a:schemeClr val="accent5"/>
                </a:solidFill>
              </a:rPr>
              <a:t>Same experience </a:t>
            </a:r>
            <a:r>
              <a:rPr lang="en-US" sz="2000" spc="-70" dirty="0" smtClean="0">
                <a:solidFill>
                  <a:schemeClr val="accent5"/>
                </a:solidFill>
              </a:rPr>
              <a:t/>
            </a:r>
            <a:br>
              <a:rPr lang="en-US" sz="2000" spc="-70" dirty="0" smtClean="0">
                <a:solidFill>
                  <a:schemeClr val="accent5"/>
                </a:solidFill>
              </a:rPr>
            </a:br>
            <a:r>
              <a:rPr lang="en-US" sz="2000" spc="-70" dirty="0" smtClean="0">
                <a:solidFill>
                  <a:schemeClr val="accent5"/>
                </a:solidFill>
              </a:rPr>
              <a:t>on </a:t>
            </a:r>
            <a:r>
              <a:rPr lang="en-US" sz="2000" spc="-70" dirty="0">
                <a:solidFill>
                  <a:schemeClr val="accent5"/>
                </a:solidFill>
              </a:rPr>
              <a:t>all devices</a:t>
            </a:r>
          </a:p>
        </p:txBody>
      </p:sp>
      <p:sp>
        <p:nvSpPr>
          <p:cNvPr id="214" name="Rectangle 213"/>
          <p:cNvSpPr/>
          <p:nvPr/>
        </p:nvSpPr>
        <p:spPr>
          <a:xfrm>
            <a:off x="4308007" y="5319110"/>
            <a:ext cx="2370907" cy="646331"/>
          </a:xfrm>
          <a:prstGeom prst="rect">
            <a:avLst/>
          </a:prstGeom>
        </p:spPr>
        <p:txBody>
          <a:bodyPr wrap="square">
            <a:spAutoFit/>
          </a:bodyPr>
          <a:lstStyle/>
          <a:p>
            <a:pPr>
              <a:lnSpc>
                <a:spcPct val="90000"/>
              </a:lnSpc>
              <a:spcBef>
                <a:spcPct val="20000"/>
              </a:spcBef>
              <a:spcAft>
                <a:spcPts val="600"/>
              </a:spcAft>
              <a:buSzPct val="80000"/>
            </a:pPr>
            <a:r>
              <a:rPr lang="en-US" sz="2000" spc="-70" dirty="0">
                <a:solidFill>
                  <a:schemeClr val="accent5"/>
                </a:solidFill>
              </a:rPr>
              <a:t>Easy document sharing and editing</a:t>
            </a:r>
          </a:p>
        </p:txBody>
      </p:sp>
      <p:sp>
        <p:nvSpPr>
          <p:cNvPr id="215" name="Rectangle 214"/>
          <p:cNvSpPr/>
          <p:nvPr/>
        </p:nvSpPr>
        <p:spPr>
          <a:xfrm>
            <a:off x="7848584" y="2934171"/>
            <a:ext cx="1761067" cy="646331"/>
          </a:xfrm>
          <a:prstGeom prst="rect">
            <a:avLst/>
          </a:prstGeom>
        </p:spPr>
        <p:txBody>
          <a:bodyPr wrap="square">
            <a:spAutoFit/>
          </a:bodyPr>
          <a:lstStyle/>
          <a:p>
            <a:pPr>
              <a:lnSpc>
                <a:spcPct val="90000"/>
              </a:lnSpc>
              <a:spcBef>
                <a:spcPct val="20000"/>
              </a:spcBef>
              <a:spcAft>
                <a:spcPts val="600"/>
              </a:spcAft>
              <a:buSzPct val="80000"/>
            </a:pPr>
            <a:r>
              <a:rPr lang="en-US" sz="2000" spc="-70" dirty="0">
                <a:solidFill>
                  <a:schemeClr val="accent5"/>
                </a:solidFill>
              </a:rPr>
              <a:t>Work online </a:t>
            </a:r>
            <a:r>
              <a:rPr lang="en-US" sz="2000" spc="-70" dirty="0" smtClean="0">
                <a:solidFill>
                  <a:schemeClr val="accent5"/>
                </a:solidFill>
              </a:rPr>
              <a:t/>
            </a:r>
            <a:br>
              <a:rPr lang="en-US" sz="2000" spc="-70" dirty="0" smtClean="0">
                <a:solidFill>
                  <a:schemeClr val="accent5"/>
                </a:solidFill>
              </a:rPr>
            </a:br>
            <a:r>
              <a:rPr lang="en-US" sz="2000" spc="-70" dirty="0" smtClean="0">
                <a:solidFill>
                  <a:schemeClr val="accent5"/>
                </a:solidFill>
              </a:rPr>
              <a:t>or offline </a:t>
            </a:r>
            <a:endParaRPr lang="en-US" sz="2000" spc="-70" dirty="0">
              <a:solidFill>
                <a:schemeClr val="accent5"/>
              </a:solidFill>
            </a:endParaRPr>
          </a:p>
        </p:txBody>
      </p:sp>
      <p:grpSp>
        <p:nvGrpSpPr>
          <p:cNvPr id="4" name="Group 3"/>
          <p:cNvGrpSpPr/>
          <p:nvPr/>
        </p:nvGrpSpPr>
        <p:grpSpPr>
          <a:xfrm>
            <a:off x="4707250" y="2462487"/>
            <a:ext cx="2757227" cy="2773638"/>
            <a:chOff x="4707250" y="2462487"/>
            <a:chExt cx="2757227" cy="2773638"/>
          </a:xfrm>
        </p:grpSpPr>
        <p:sp>
          <p:nvSpPr>
            <p:cNvPr id="305" name="Oval 304"/>
            <p:cNvSpPr/>
            <p:nvPr/>
          </p:nvSpPr>
          <p:spPr bwMode="auto">
            <a:xfrm>
              <a:off x="4707250" y="2478898"/>
              <a:ext cx="2757227" cy="2757227"/>
            </a:xfrm>
            <a:prstGeom prst="ellipse">
              <a:avLst/>
            </a:prstGeom>
            <a:solidFill>
              <a:schemeClr val="bg1">
                <a:lumMod val="8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dirty="0" smtClean="0">
                <a:gradFill>
                  <a:gsLst>
                    <a:gs pos="0">
                      <a:srgbClr val="FFFFFF"/>
                    </a:gs>
                    <a:gs pos="100000">
                      <a:srgbClr val="FFFFFF"/>
                    </a:gs>
                  </a:gsLst>
                  <a:lin ang="5400000" scaled="0"/>
                </a:gradFill>
                <a:ea typeface="Segoe UI" pitchFamily="34" charset="0"/>
                <a:cs typeface="Segoe UI" pitchFamily="34" charset="0"/>
              </a:endParaRPr>
            </a:p>
          </p:txBody>
        </p:sp>
        <p:grpSp>
          <p:nvGrpSpPr>
            <p:cNvPr id="299" name="Group 298"/>
            <p:cNvGrpSpPr/>
            <p:nvPr/>
          </p:nvGrpSpPr>
          <p:grpSpPr>
            <a:xfrm>
              <a:off x="5108156" y="2462487"/>
              <a:ext cx="2040084" cy="2728359"/>
              <a:chOff x="5127422" y="3559925"/>
              <a:chExt cx="1690158" cy="2260376"/>
            </a:xfrm>
          </p:grpSpPr>
          <p:sp>
            <p:nvSpPr>
              <p:cNvPr id="220" name="Rectangle 111"/>
              <p:cNvSpPr>
                <a:spLocks noChangeArrowheads="1"/>
              </p:cNvSpPr>
              <p:nvPr/>
            </p:nvSpPr>
            <p:spPr bwMode="auto">
              <a:xfrm>
                <a:off x="5697640" y="5188588"/>
                <a:ext cx="995087" cy="631713"/>
              </a:xfrm>
              <a:prstGeom prst="rect">
                <a:avLst/>
              </a:pr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221" name="Freeform 112"/>
              <p:cNvSpPr>
                <a:spLocks/>
              </p:cNvSpPr>
              <p:nvPr/>
            </p:nvSpPr>
            <p:spPr bwMode="auto">
              <a:xfrm>
                <a:off x="5697640" y="5188588"/>
                <a:ext cx="995087" cy="631713"/>
              </a:xfrm>
              <a:custGeom>
                <a:avLst/>
                <a:gdLst>
                  <a:gd name="T0" fmla="*/ 534 w 534"/>
                  <a:gd name="T1" fmla="*/ 339 h 339"/>
                  <a:gd name="T2" fmla="*/ 534 w 534"/>
                  <a:gd name="T3" fmla="*/ 0 h 339"/>
                  <a:gd name="T4" fmla="*/ 0 w 534"/>
                  <a:gd name="T5" fmla="*/ 0 h 339"/>
                  <a:gd name="T6" fmla="*/ 0 w 534"/>
                  <a:gd name="T7" fmla="*/ 339 h 339"/>
                </a:gdLst>
                <a:ahLst/>
                <a:cxnLst>
                  <a:cxn ang="0">
                    <a:pos x="T0" y="T1"/>
                  </a:cxn>
                  <a:cxn ang="0">
                    <a:pos x="T2" y="T3"/>
                  </a:cxn>
                  <a:cxn ang="0">
                    <a:pos x="T4" y="T5"/>
                  </a:cxn>
                  <a:cxn ang="0">
                    <a:pos x="T6" y="T7"/>
                  </a:cxn>
                </a:cxnLst>
                <a:rect l="0" t="0" r="r" b="b"/>
                <a:pathLst>
                  <a:path w="534" h="339">
                    <a:moveTo>
                      <a:pt x="534" y="339"/>
                    </a:moveTo>
                    <a:lnTo>
                      <a:pt x="534" y="0"/>
                    </a:lnTo>
                    <a:lnTo>
                      <a:pt x="0" y="0"/>
                    </a:lnTo>
                    <a:lnTo>
                      <a:pt x="0" y="33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2" name="Rectangle 113"/>
              <p:cNvSpPr>
                <a:spLocks noChangeArrowheads="1"/>
              </p:cNvSpPr>
              <p:nvPr/>
            </p:nvSpPr>
            <p:spPr bwMode="auto">
              <a:xfrm>
                <a:off x="5759135" y="5251946"/>
                <a:ext cx="872099" cy="506861"/>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223" name="Rectangle 114"/>
              <p:cNvSpPr>
                <a:spLocks noChangeArrowheads="1"/>
              </p:cNvSpPr>
              <p:nvPr/>
            </p:nvSpPr>
            <p:spPr bwMode="auto">
              <a:xfrm>
                <a:off x="5423713" y="5244492"/>
                <a:ext cx="270202" cy="272065"/>
              </a:xfrm>
              <a:prstGeom prst="rect">
                <a:avLst/>
              </a:prstGeom>
              <a:solidFill>
                <a:srgbClr val="DC3C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4" name="Freeform 115"/>
              <p:cNvSpPr>
                <a:spLocks noEditPoints="1"/>
              </p:cNvSpPr>
              <p:nvPr/>
            </p:nvSpPr>
            <p:spPr bwMode="auto">
              <a:xfrm>
                <a:off x="5419986" y="5240765"/>
                <a:ext cx="277656" cy="279519"/>
              </a:xfrm>
              <a:custGeom>
                <a:avLst/>
                <a:gdLst>
                  <a:gd name="T0" fmla="*/ 145 w 149"/>
                  <a:gd name="T1" fmla="*/ 0 h 150"/>
                  <a:gd name="T2" fmla="*/ 4 w 149"/>
                  <a:gd name="T3" fmla="*/ 0 h 150"/>
                  <a:gd name="T4" fmla="*/ 0 w 149"/>
                  <a:gd name="T5" fmla="*/ 0 h 150"/>
                  <a:gd name="T6" fmla="*/ 0 w 149"/>
                  <a:gd name="T7" fmla="*/ 4 h 150"/>
                  <a:gd name="T8" fmla="*/ 0 w 149"/>
                  <a:gd name="T9" fmla="*/ 146 h 150"/>
                  <a:gd name="T10" fmla="*/ 0 w 149"/>
                  <a:gd name="T11" fmla="*/ 150 h 150"/>
                  <a:gd name="T12" fmla="*/ 4 w 149"/>
                  <a:gd name="T13" fmla="*/ 150 h 150"/>
                  <a:gd name="T14" fmla="*/ 145 w 149"/>
                  <a:gd name="T15" fmla="*/ 150 h 150"/>
                  <a:gd name="T16" fmla="*/ 149 w 149"/>
                  <a:gd name="T17" fmla="*/ 150 h 150"/>
                  <a:gd name="T18" fmla="*/ 149 w 149"/>
                  <a:gd name="T19" fmla="*/ 146 h 150"/>
                  <a:gd name="T20" fmla="*/ 149 w 149"/>
                  <a:gd name="T21" fmla="*/ 4 h 150"/>
                  <a:gd name="T22" fmla="*/ 149 w 149"/>
                  <a:gd name="T23" fmla="*/ 0 h 150"/>
                  <a:gd name="T24" fmla="*/ 145 w 149"/>
                  <a:gd name="T25" fmla="*/ 0 h 150"/>
                  <a:gd name="T26" fmla="*/ 145 w 149"/>
                  <a:gd name="T27" fmla="*/ 146 h 150"/>
                  <a:gd name="T28" fmla="*/ 4 w 149"/>
                  <a:gd name="T29" fmla="*/ 146 h 150"/>
                  <a:gd name="T30" fmla="*/ 4 w 149"/>
                  <a:gd name="T31" fmla="*/ 4 h 150"/>
                  <a:gd name="T32" fmla="*/ 145 w 149"/>
                  <a:gd name="T33" fmla="*/ 4 h 150"/>
                  <a:gd name="T34" fmla="*/ 145 w 149"/>
                  <a:gd name="T35" fmla="*/ 146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9" h="150">
                    <a:moveTo>
                      <a:pt x="145" y="0"/>
                    </a:moveTo>
                    <a:lnTo>
                      <a:pt x="4" y="0"/>
                    </a:lnTo>
                    <a:lnTo>
                      <a:pt x="0" y="0"/>
                    </a:lnTo>
                    <a:lnTo>
                      <a:pt x="0" y="4"/>
                    </a:lnTo>
                    <a:lnTo>
                      <a:pt x="0" y="146"/>
                    </a:lnTo>
                    <a:lnTo>
                      <a:pt x="0" y="150"/>
                    </a:lnTo>
                    <a:lnTo>
                      <a:pt x="4" y="150"/>
                    </a:lnTo>
                    <a:lnTo>
                      <a:pt x="145" y="150"/>
                    </a:lnTo>
                    <a:lnTo>
                      <a:pt x="149" y="150"/>
                    </a:lnTo>
                    <a:lnTo>
                      <a:pt x="149" y="146"/>
                    </a:lnTo>
                    <a:lnTo>
                      <a:pt x="149" y="4"/>
                    </a:lnTo>
                    <a:lnTo>
                      <a:pt x="149" y="0"/>
                    </a:lnTo>
                    <a:lnTo>
                      <a:pt x="145" y="0"/>
                    </a:lnTo>
                    <a:close/>
                    <a:moveTo>
                      <a:pt x="145" y="146"/>
                    </a:moveTo>
                    <a:lnTo>
                      <a:pt x="4" y="146"/>
                    </a:lnTo>
                    <a:lnTo>
                      <a:pt x="4" y="4"/>
                    </a:lnTo>
                    <a:lnTo>
                      <a:pt x="145" y="4"/>
                    </a:lnTo>
                    <a:lnTo>
                      <a:pt x="145" y="1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5" name="Freeform 116"/>
              <p:cNvSpPr>
                <a:spLocks/>
              </p:cNvSpPr>
              <p:nvPr/>
            </p:nvSpPr>
            <p:spPr bwMode="auto">
              <a:xfrm>
                <a:off x="5213141" y="5428973"/>
                <a:ext cx="195664" cy="391326"/>
              </a:xfrm>
              <a:custGeom>
                <a:avLst/>
                <a:gdLst>
                  <a:gd name="T0" fmla="*/ 10 w 223"/>
                  <a:gd name="T1" fmla="*/ 0 h 447"/>
                  <a:gd name="T2" fmla="*/ 0 w 223"/>
                  <a:gd name="T3" fmla="*/ 10 h 447"/>
                  <a:gd name="T4" fmla="*/ 0 w 223"/>
                  <a:gd name="T5" fmla="*/ 437 h 447"/>
                  <a:gd name="T6" fmla="*/ 10 w 223"/>
                  <a:gd name="T7" fmla="*/ 447 h 447"/>
                  <a:gd name="T8" fmla="*/ 213 w 223"/>
                  <a:gd name="T9" fmla="*/ 447 h 447"/>
                  <a:gd name="T10" fmla="*/ 223 w 223"/>
                  <a:gd name="T11" fmla="*/ 437 h 447"/>
                  <a:gd name="T12" fmla="*/ 223 w 223"/>
                  <a:gd name="T13" fmla="*/ 10 h 447"/>
                  <a:gd name="T14" fmla="*/ 213 w 223"/>
                  <a:gd name="T15" fmla="*/ 0 h 447"/>
                  <a:gd name="T16" fmla="*/ 28 w 223"/>
                  <a:gd name="T17" fmla="*/ 0 h 447"/>
                  <a:gd name="T18" fmla="*/ 10 w 223"/>
                  <a:gd name="T19" fmla="*/ 0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3" h="447">
                    <a:moveTo>
                      <a:pt x="10" y="0"/>
                    </a:moveTo>
                    <a:cubicBezTo>
                      <a:pt x="10" y="0"/>
                      <a:pt x="0" y="0"/>
                      <a:pt x="0" y="10"/>
                    </a:cubicBezTo>
                    <a:cubicBezTo>
                      <a:pt x="0" y="437"/>
                      <a:pt x="0" y="437"/>
                      <a:pt x="0" y="437"/>
                    </a:cubicBezTo>
                    <a:cubicBezTo>
                      <a:pt x="0" y="437"/>
                      <a:pt x="0" y="447"/>
                      <a:pt x="10" y="447"/>
                    </a:cubicBezTo>
                    <a:cubicBezTo>
                      <a:pt x="213" y="447"/>
                      <a:pt x="213" y="447"/>
                      <a:pt x="213" y="447"/>
                    </a:cubicBezTo>
                    <a:cubicBezTo>
                      <a:pt x="213" y="447"/>
                      <a:pt x="223" y="447"/>
                      <a:pt x="223" y="437"/>
                    </a:cubicBezTo>
                    <a:cubicBezTo>
                      <a:pt x="223" y="10"/>
                      <a:pt x="223" y="10"/>
                      <a:pt x="223" y="10"/>
                    </a:cubicBezTo>
                    <a:cubicBezTo>
                      <a:pt x="223" y="10"/>
                      <a:pt x="223" y="0"/>
                      <a:pt x="213" y="0"/>
                    </a:cubicBezTo>
                    <a:cubicBezTo>
                      <a:pt x="28" y="0"/>
                      <a:pt x="28" y="0"/>
                      <a:pt x="28" y="0"/>
                    </a:cubicBezTo>
                    <a:lnTo>
                      <a:pt x="10" y="0"/>
                    </a:lnTo>
                    <a:close/>
                  </a:path>
                </a:pathLst>
              </a:cu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226" name="Rectangle 117"/>
              <p:cNvSpPr>
                <a:spLocks noChangeArrowheads="1"/>
              </p:cNvSpPr>
              <p:nvPr/>
            </p:nvSpPr>
            <p:spPr bwMode="auto">
              <a:xfrm>
                <a:off x="5231776" y="5514693"/>
                <a:ext cx="158395" cy="240387"/>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227" name="Freeform 118"/>
              <p:cNvSpPr>
                <a:spLocks/>
              </p:cNvSpPr>
              <p:nvPr/>
            </p:nvSpPr>
            <p:spPr bwMode="auto">
              <a:xfrm>
                <a:off x="5196371" y="3595330"/>
                <a:ext cx="922413" cy="739794"/>
              </a:xfrm>
              <a:custGeom>
                <a:avLst/>
                <a:gdLst>
                  <a:gd name="T0" fmla="*/ 495 w 495"/>
                  <a:gd name="T1" fmla="*/ 314 h 397"/>
                  <a:gd name="T2" fmla="*/ 495 w 495"/>
                  <a:gd name="T3" fmla="*/ 0 h 397"/>
                  <a:gd name="T4" fmla="*/ 0 w 495"/>
                  <a:gd name="T5" fmla="*/ 0 h 397"/>
                  <a:gd name="T6" fmla="*/ 0 w 495"/>
                  <a:gd name="T7" fmla="*/ 314 h 397"/>
                  <a:gd name="T8" fmla="*/ 234 w 495"/>
                  <a:gd name="T9" fmla="*/ 333 h 397"/>
                  <a:gd name="T10" fmla="*/ 225 w 495"/>
                  <a:gd name="T11" fmla="*/ 386 h 397"/>
                  <a:gd name="T12" fmla="*/ 165 w 495"/>
                  <a:gd name="T13" fmla="*/ 386 h 397"/>
                  <a:gd name="T14" fmla="*/ 165 w 495"/>
                  <a:gd name="T15" fmla="*/ 397 h 397"/>
                  <a:gd name="T16" fmla="*/ 331 w 495"/>
                  <a:gd name="T17" fmla="*/ 397 h 397"/>
                  <a:gd name="T18" fmla="*/ 331 w 495"/>
                  <a:gd name="T19" fmla="*/ 386 h 397"/>
                  <a:gd name="T20" fmla="*/ 270 w 495"/>
                  <a:gd name="T21" fmla="*/ 386 h 397"/>
                  <a:gd name="T22" fmla="*/ 261 w 495"/>
                  <a:gd name="T23" fmla="*/ 333 h 397"/>
                  <a:gd name="T24" fmla="*/ 495 w 495"/>
                  <a:gd name="T25" fmla="*/ 314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95" h="397">
                    <a:moveTo>
                      <a:pt x="495" y="314"/>
                    </a:moveTo>
                    <a:lnTo>
                      <a:pt x="495" y="0"/>
                    </a:lnTo>
                    <a:lnTo>
                      <a:pt x="0" y="0"/>
                    </a:lnTo>
                    <a:lnTo>
                      <a:pt x="0" y="314"/>
                    </a:lnTo>
                    <a:lnTo>
                      <a:pt x="234" y="333"/>
                    </a:lnTo>
                    <a:lnTo>
                      <a:pt x="225" y="386"/>
                    </a:lnTo>
                    <a:lnTo>
                      <a:pt x="165" y="386"/>
                    </a:lnTo>
                    <a:lnTo>
                      <a:pt x="165" y="397"/>
                    </a:lnTo>
                    <a:lnTo>
                      <a:pt x="331" y="397"/>
                    </a:lnTo>
                    <a:lnTo>
                      <a:pt x="331" y="386"/>
                    </a:lnTo>
                    <a:lnTo>
                      <a:pt x="270" y="386"/>
                    </a:lnTo>
                    <a:lnTo>
                      <a:pt x="261" y="333"/>
                    </a:lnTo>
                    <a:lnTo>
                      <a:pt x="495" y="314"/>
                    </a:lnTo>
                    <a:close/>
                  </a:path>
                </a:pathLst>
              </a:cu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228" name="Rectangle 119"/>
              <p:cNvSpPr>
                <a:spLocks noChangeArrowheads="1"/>
              </p:cNvSpPr>
              <p:nvPr/>
            </p:nvSpPr>
            <p:spPr bwMode="auto">
              <a:xfrm>
                <a:off x="5252274" y="3653098"/>
                <a:ext cx="810605" cy="469592"/>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229" name="Rectangle 120"/>
              <p:cNvSpPr>
                <a:spLocks noChangeArrowheads="1"/>
              </p:cNvSpPr>
              <p:nvPr/>
            </p:nvSpPr>
            <p:spPr bwMode="auto">
              <a:xfrm>
                <a:off x="5282090" y="4266175"/>
                <a:ext cx="240387" cy="2403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 name="Rectangle 121"/>
              <p:cNvSpPr>
                <a:spLocks noChangeArrowheads="1"/>
              </p:cNvSpPr>
              <p:nvPr/>
            </p:nvSpPr>
            <p:spPr bwMode="auto">
              <a:xfrm>
                <a:off x="5269045" y="4245678"/>
                <a:ext cx="272065" cy="272065"/>
              </a:xfrm>
              <a:prstGeom prst="rect">
                <a:avLst/>
              </a:prstGeom>
              <a:solidFill>
                <a:srgbClr val="002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1" name="Freeform 122"/>
              <p:cNvSpPr>
                <a:spLocks noEditPoints="1"/>
              </p:cNvSpPr>
              <p:nvPr/>
            </p:nvSpPr>
            <p:spPr bwMode="auto">
              <a:xfrm>
                <a:off x="5267182" y="4241951"/>
                <a:ext cx="277656" cy="277656"/>
              </a:xfrm>
              <a:custGeom>
                <a:avLst/>
                <a:gdLst>
                  <a:gd name="T0" fmla="*/ 149 w 149"/>
                  <a:gd name="T1" fmla="*/ 0 h 149"/>
                  <a:gd name="T2" fmla="*/ 145 w 149"/>
                  <a:gd name="T3" fmla="*/ 0 h 149"/>
                  <a:gd name="T4" fmla="*/ 3 w 149"/>
                  <a:gd name="T5" fmla="*/ 0 h 149"/>
                  <a:gd name="T6" fmla="*/ 0 w 149"/>
                  <a:gd name="T7" fmla="*/ 0 h 149"/>
                  <a:gd name="T8" fmla="*/ 0 w 149"/>
                  <a:gd name="T9" fmla="*/ 3 h 149"/>
                  <a:gd name="T10" fmla="*/ 0 w 149"/>
                  <a:gd name="T11" fmla="*/ 146 h 149"/>
                  <a:gd name="T12" fmla="*/ 0 w 149"/>
                  <a:gd name="T13" fmla="*/ 149 h 149"/>
                  <a:gd name="T14" fmla="*/ 3 w 149"/>
                  <a:gd name="T15" fmla="*/ 149 h 149"/>
                  <a:gd name="T16" fmla="*/ 145 w 149"/>
                  <a:gd name="T17" fmla="*/ 149 h 149"/>
                  <a:gd name="T18" fmla="*/ 149 w 149"/>
                  <a:gd name="T19" fmla="*/ 149 h 149"/>
                  <a:gd name="T20" fmla="*/ 149 w 149"/>
                  <a:gd name="T21" fmla="*/ 146 h 149"/>
                  <a:gd name="T22" fmla="*/ 149 w 149"/>
                  <a:gd name="T23" fmla="*/ 3 h 149"/>
                  <a:gd name="T24" fmla="*/ 149 w 149"/>
                  <a:gd name="T25" fmla="*/ 0 h 149"/>
                  <a:gd name="T26" fmla="*/ 145 w 149"/>
                  <a:gd name="T27" fmla="*/ 146 h 149"/>
                  <a:gd name="T28" fmla="*/ 3 w 149"/>
                  <a:gd name="T29" fmla="*/ 146 h 149"/>
                  <a:gd name="T30" fmla="*/ 3 w 149"/>
                  <a:gd name="T31" fmla="*/ 3 h 149"/>
                  <a:gd name="T32" fmla="*/ 145 w 149"/>
                  <a:gd name="T33" fmla="*/ 3 h 149"/>
                  <a:gd name="T34" fmla="*/ 145 w 149"/>
                  <a:gd name="T35" fmla="*/ 146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9" h="149">
                    <a:moveTo>
                      <a:pt x="149" y="0"/>
                    </a:moveTo>
                    <a:lnTo>
                      <a:pt x="145" y="0"/>
                    </a:lnTo>
                    <a:lnTo>
                      <a:pt x="3" y="0"/>
                    </a:lnTo>
                    <a:lnTo>
                      <a:pt x="0" y="0"/>
                    </a:lnTo>
                    <a:lnTo>
                      <a:pt x="0" y="3"/>
                    </a:lnTo>
                    <a:lnTo>
                      <a:pt x="0" y="146"/>
                    </a:lnTo>
                    <a:lnTo>
                      <a:pt x="0" y="149"/>
                    </a:lnTo>
                    <a:lnTo>
                      <a:pt x="3" y="149"/>
                    </a:lnTo>
                    <a:lnTo>
                      <a:pt x="145" y="149"/>
                    </a:lnTo>
                    <a:lnTo>
                      <a:pt x="149" y="149"/>
                    </a:lnTo>
                    <a:lnTo>
                      <a:pt x="149" y="146"/>
                    </a:lnTo>
                    <a:lnTo>
                      <a:pt x="149" y="3"/>
                    </a:lnTo>
                    <a:lnTo>
                      <a:pt x="149" y="0"/>
                    </a:lnTo>
                    <a:close/>
                    <a:moveTo>
                      <a:pt x="145" y="146"/>
                    </a:moveTo>
                    <a:lnTo>
                      <a:pt x="3" y="146"/>
                    </a:lnTo>
                    <a:lnTo>
                      <a:pt x="3" y="3"/>
                    </a:lnTo>
                    <a:lnTo>
                      <a:pt x="145" y="3"/>
                    </a:lnTo>
                    <a:lnTo>
                      <a:pt x="145" y="1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2" name="Freeform 123"/>
              <p:cNvSpPr>
                <a:spLocks/>
              </p:cNvSpPr>
              <p:nvPr/>
            </p:nvSpPr>
            <p:spPr bwMode="auto">
              <a:xfrm>
                <a:off x="5531793" y="5406612"/>
                <a:ext cx="458411" cy="285110"/>
              </a:xfrm>
              <a:custGeom>
                <a:avLst/>
                <a:gdLst>
                  <a:gd name="T0" fmla="*/ 523 w 523"/>
                  <a:gd name="T1" fmla="*/ 0 h 326"/>
                  <a:gd name="T2" fmla="*/ 523 w 523"/>
                  <a:gd name="T3" fmla="*/ 126 h 326"/>
                  <a:gd name="T4" fmla="*/ 366 w 523"/>
                  <a:gd name="T5" fmla="*/ 125 h 326"/>
                  <a:gd name="T6" fmla="*/ 233 w 523"/>
                  <a:gd name="T7" fmla="*/ 292 h 326"/>
                  <a:gd name="T8" fmla="*/ 233 w 523"/>
                  <a:gd name="T9" fmla="*/ 292 h 326"/>
                  <a:gd name="T10" fmla="*/ 233 w 523"/>
                  <a:gd name="T11" fmla="*/ 292 h 326"/>
                  <a:gd name="T12" fmla="*/ 126 w 523"/>
                  <a:gd name="T13" fmla="*/ 326 h 326"/>
                  <a:gd name="T14" fmla="*/ 146 w 523"/>
                  <a:gd name="T15" fmla="*/ 286 h 326"/>
                  <a:gd name="T16" fmla="*/ 207 w 523"/>
                  <a:gd name="T17" fmla="*/ 267 h 326"/>
                  <a:gd name="T18" fmla="*/ 230 w 523"/>
                  <a:gd name="T19" fmla="*/ 238 h 326"/>
                  <a:gd name="T20" fmla="*/ 176 w 523"/>
                  <a:gd name="T21" fmla="*/ 269 h 326"/>
                  <a:gd name="T22" fmla="*/ 176 w 523"/>
                  <a:gd name="T23" fmla="*/ 269 h 326"/>
                  <a:gd name="T24" fmla="*/ 27 w 523"/>
                  <a:gd name="T25" fmla="*/ 298 h 326"/>
                  <a:gd name="T26" fmla="*/ 52 w 523"/>
                  <a:gd name="T27" fmla="*/ 261 h 326"/>
                  <a:gd name="T28" fmla="*/ 163 w 523"/>
                  <a:gd name="T29" fmla="*/ 240 h 326"/>
                  <a:gd name="T30" fmla="*/ 222 w 523"/>
                  <a:gd name="T31" fmla="*/ 208 h 326"/>
                  <a:gd name="T32" fmla="*/ 146 w 523"/>
                  <a:gd name="T33" fmla="*/ 237 h 326"/>
                  <a:gd name="T34" fmla="*/ 1 w 523"/>
                  <a:gd name="T35" fmla="*/ 242 h 326"/>
                  <a:gd name="T36" fmla="*/ 32 w 523"/>
                  <a:gd name="T37" fmla="*/ 210 h 326"/>
                  <a:gd name="T38" fmla="*/ 135 w 523"/>
                  <a:gd name="T39" fmla="*/ 206 h 326"/>
                  <a:gd name="T40" fmla="*/ 212 w 523"/>
                  <a:gd name="T41" fmla="*/ 182 h 326"/>
                  <a:gd name="T42" fmla="*/ 119 w 523"/>
                  <a:gd name="T43" fmla="*/ 202 h 326"/>
                  <a:gd name="T44" fmla="*/ 84 w 523"/>
                  <a:gd name="T45" fmla="*/ 133 h 326"/>
                  <a:gd name="T46" fmla="*/ 128 w 523"/>
                  <a:gd name="T47" fmla="*/ 142 h 326"/>
                  <a:gd name="T48" fmla="*/ 142 w 523"/>
                  <a:gd name="T49" fmla="*/ 169 h 326"/>
                  <a:gd name="T50" fmla="*/ 232 w 523"/>
                  <a:gd name="T51" fmla="*/ 130 h 326"/>
                  <a:gd name="T52" fmla="*/ 277 w 523"/>
                  <a:gd name="T53" fmla="*/ 69 h 326"/>
                  <a:gd name="T54" fmla="*/ 238 w 523"/>
                  <a:gd name="T55" fmla="*/ 56 h 326"/>
                  <a:gd name="T56" fmla="*/ 167 w 523"/>
                  <a:gd name="T57" fmla="*/ 106 h 326"/>
                  <a:gd name="T58" fmla="*/ 119 w 523"/>
                  <a:gd name="T59" fmla="*/ 94 h 326"/>
                  <a:gd name="T60" fmla="*/ 249 w 523"/>
                  <a:gd name="T61" fmla="*/ 0 h 326"/>
                  <a:gd name="T62" fmla="*/ 523 w 523"/>
                  <a:gd name="T63" fmla="*/ 0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23" h="326">
                    <a:moveTo>
                      <a:pt x="523" y="0"/>
                    </a:moveTo>
                    <a:cubicBezTo>
                      <a:pt x="523" y="126"/>
                      <a:pt x="523" y="126"/>
                      <a:pt x="523" y="126"/>
                    </a:cubicBezTo>
                    <a:cubicBezTo>
                      <a:pt x="366" y="125"/>
                      <a:pt x="366" y="125"/>
                      <a:pt x="366" y="125"/>
                    </a:cubicBezTo>
                    <a:cubicBezTo>
                      <a:pt x="233" y="292"/>
                      <a:pt x="233" y="292"/>
                      <a:pt x="233" y="292"/>
                    </a:cubicBezTo>
                    <a:cubicBezTo>
                      <a:pt x="233" y="292"/>
                      <a:pt x="233" y="292"/>
                      <a:pt x="233" y="292"/>
                    </a:cubicBezTo>
                    <a:cubicBezTo>
                      <a:pt x="233" y="292"/>
                      <a:pt x="233" y="292"/>
                      <a:pt x="233" y="292"/>
                    </a:cubicBezTo>
                    <a:cubicBezTo>
                      <a:pt x="126" y="326"/>
                      <a:pt x="126" y="326"/>
                      <a:pt x="126" y="326"/>
                    </a:cubicBezTo>
                    <a:cubicBezTo>
                      <a:pt x="120" y="310"/>
                      <a:pt x="129" y="292"/>
                      <a:pt x="146" y="286"/>
                    </a:cubicBezTo>
                    <a:cubicBezTo>
                      <a:pt x="207" y="267"/>
                      <a:pt x="207" y="267"/>
                      <a:pt x="207" y="267"/>
                    </a:cubicBezTo>
                    <a:cubicBezTo>
                      <a:pt x="230" y="238"/>
                      <a:pt x="230" y="238"/>
                      <a:pt x="230" y="238"/>
                    </a:cubicBezTo>
                    <a:cubicBezTo>
                      <a:pt x="176" y="269"/>
                      <a:pt x="176" y="269"/>
                      <a:pt x="176" y="269"/>
                    </a:cubicBezTo>
                    <a:cubicBezTo>
                      <a:pt x="176" y="269"/>
                      <a:pt x="176" y="269"/>
                      <a:pt x="176" y="269"/>
                    </a:cubicBezTo>
                    <a:cubicBezTo>
                      <a:pt x="27" y="298"/>
                      <a:pt x="27" y="298"/>
                      <a:pt x="27" y="298"/>
                    </a:cubicBezTo>
                    <a:cubicBezTo>
                      <a:pt x="24" y="281"/>
                      <a:pt x="35" y="264"/>
                      <a:pt x="52" y="261"/>
                    </a:cubicBezTo>
                    <a:cubicBezTo>
                      <a:pt x="163" y="240"/>
                      <a:pt x="163" y="240"/>
                      <a:pt x="163" y="240"/>
                    </a:cubicBezTo>
                    <a:cubicBezTo>
                      <a:pt x="222" y="208"/>
                      <a:pt x="222" y="208"/>
                      <a:pt x="222" y="208"/>
                    </a:cubicBezTo>
                    <a:cubicBezTo>
                      <a:pt x="146" y="237"/>
                      <a:pt x="146" y="237"/>
                      <a:pt x="146" y="237"/>
                    </a:cubicBezTo>
                    <a:cubicBezTo>
                      <a:pt x="1" y="242"/>
                      <a:pt x="1" y="242"/>
                      <a:pt x="1" y="242"/>
                    </a:cubicBezTo>
                    <a:cubicBezTo>
                      <a:pt x="0" y="225"/>
                      <a:pt x="14" y="210"/>
                      <a:pt x="32" y="210"/>
                    </a:cubicBezTo>
                    <a:cubicBezTo>
                      <a:pt x="135" y="206"/>
                      <a:pt x="135" y="206"/>
                      <a:pt x="135" y="206"/>
                    </a:cubicBezTo>
                    <a:cubicBezTo>
                      <a:pt x="212" y="182"/>
                      <a:pt x="212" y="182"/>
                      <a:pt x="212" y="182"/>
                    </a:cubicBezTo>
                    <a:cubicBezTo>
                      <a:pt x="119" y="202"/>
                      <a:pt x="119" y="202"/>
                      <a:pt x="119" y="202"/>
                    </a:cubicBezTo>
                    <a:cubicBezTo>
                      <a:pt x="84" y="133"/>
                      <a:pt x="84" y="133"/>
                      <a:pt x="84" y="133"/>
                    </a:cubicBezTo>
                    <a:cubicBezTo>
                      <a:pt x="99" y="123"/>
                      <a:pt x="119" y="128"/>
                      <a:pt x="128" y="142"/>
                    </a:cubicBezTo>
                    <a:cubicBezTo>
                      <a:pt x="142" y="169"/>
                      <a:pt x="142" y="169"/>
                      <a:pt x="142" y="169"/>
                    </a:cubicBezTo>
                    <a:cubicBezTo>
                      <a:pt x="232" y="130"/>
                      <a:pt x="232" y="130"/>
                      <a:pt x="232" y="130"/>
                    </a:cubicBezTo>
                    <a:cubicBezTo>
                      <a:pt x="232" y="130"/>
                      <a:pt x="286" y="114"/>
                      <a:pt x="277" y="69"/>
                    </a:cubicBezTo>
                    <a:cubicBezTo>
                      <a:pt x="253" y="60"/>
                      <a:pt x="238" y="56"/>
                      <a:pt x="238" y="56"/>
                    </a:cubicBezTo>
                    <a:cubicBezTo>
                      <a:pt x="167" y="106"/>
                      <a:pt x="167" y="106"/>
                      <a:pt x="167" y="106"/>
                    </a:cubicBezTo>
                    <a:cubicBezTo>
                      <a:pt x="152" y="117"/>
                      <a:pt x="129" y="109"/>
                      <a:pt x="119" y="94"/>
                    </a:cubicBezTo>
                    <a:cubicBezTo>
                      <a:pt x="249" y="0"/>
                      <a:pt x="249" y="0"/>
                      <a:pt x="249" y="0"/>
                    </a:cubicBezTo>
                    <a:lnTo>
                      <a:pt x="523" y="0"/>
                    </a:ln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233" name="Freeform 124"/>
              <p:cNvSpPr>
                <a:spLocks/>
              </p:cNvSpPr>
              <p:nvPr/>
            </p:nvSpPr>
            <p:spPr bwMode="auto">
              <a:xfrm>
                <a:off x="5688324" y="5600412"/>
                <a:ext cx="29815" cy="35406"/>
              </a:xfrm>
              <a:custGeom>
                <a:avLst/>
                <a:gdLst>
                  <a:gd name="T0" fmla="*/ 10 w 16"/>
                  <a:gd name="T1" fmla="*/ 19 h 19"/>
                  <a:gd name="T2" fmla="*/ 0 w 16"/>
                  <a:gd name="T3" fmla="*/ 3 h 19"/>
                  <a:gd name="T4" fmla="*/ 7 w 16"/>
                  <a:gd name="T5" fmla="*/ 0 h 19"/>
                  <a:gd name="T6" fmla="*/ 16 w 16"/>
                  <a:gd name="T7" fmla="*/ 15 h 19"/>
                  <a:gd name="T8" fmla="*/ 10 w 16"/>
                  <a:gd name="T9" fmla="*/ 19 h 19"/>
                </a:gdLst>
                <a:ahLst/>
                <a:cxnLst>
                  <a:cxn ang="0">
                    <a:pos x="T0" y="T1"/>
                  </a:cxn>
                  <a:cxn ang="0">
                    <a:pos x="T2" y="T3"/>
                  </a:cxn>
                  <a:cxn ang="0">
                    <a:pos x="T4" y="T5"/>
                  </a:cxn>
                  <a:cxn ang="0">
                    <a:pos x="T6" y="T7"/>
                  </a:cxn>
                  <a:cxn ang="0">
                    <a:pos x="T8" y="T9"/>
                  </a:cxn>
                </a:cxnLst>
                <a:rect l="0" t="0" r="r" b="b"/>
                <a:pathLst>
                  <a:path w="16" h="19">
                    <a:moveTo>
                      <a:pt x="10" y="19"/>
                    </a:moveTo>
                    <a:lnTo>
                      <a:pt x="0" y="3"/>
                    </a:lnTo>
                    <a:lnTo>
                      <a:pt x="7" y="0"/>
                    </a:lnTo>
                    <a:lnTo>
                      <a:pt x="16" y="15"/>
                    </a:lnTo>
                    <a:lnTo>
                      <a:pt x="10"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 name="Freeform 125"/>
              <p:cNvSpPr>
                <a:spLocks/>
              </p:cNvSpPr>
              <p:nvPr/>
            </p:nvSpPr>
            <p:spPr bwMode="auto">
              <a:xfrm>
                <a:off x="5924982" y="5503512"/>
                <a:ext cx="27952" cy="27952"/>
              </a:xfrm>
              <a:custGeom>
                <a:avLst/>
                <a:gdLst>
                  <a:gd name="T0" fmla="*/ 16 w 32"/>
                  <a:gd name="T1" fmla="*/ 0 h 31"/>
                  <a:gd name="T2" fmla="*/ 31 w 32"/>
                  <a:gd name="T3" fmla="*/ 15 h 31"/>
                  <a:gd name="T4" fmla="*/ 16 w 32"/>
                  <a:gd name="T5" fmla="*/ 31 h 31"/>
                  <a:gd name="T6" fmla="*/ 0 w 32"/>
                  <a:gd name="T7" fmla="*/ 16 h 31"/>
                  <a:gd name="T8" fmla="*/ 16 w 32"/>
                  <a:gd name="T9" fmla="*/ 0 h 31"/>
                </a:gdLst>
                <a:ahLst/>
                <a:cxnLst>
                  <a:cxn ang="0">
                    <a:pos x="T0" y="T1"/>
                  </a:cxn>
                  <a:cxn ang="0">
                    <a:pos x="T2" y="T3"/>
                  </a:cxn>
                  <a:cxn ang="0">
                    <a:pos x="T4" y="T5"/>
                  </a:cxn>
                  <a:cxn ang="0">
                    <a:pos x="T6" y="T7"/>
                  </a:cxn>
                  <a:cxn ang="0">
                    <a:pos x="T8" y="T9"/>
                  </a:cxn>
                </a:cxnLst>
                <a:rect l="0" t="0" r="r" b="b"/>
                <a:pathLst>
                  <a:path w="32" h="31">
                    <a:moveTo>
                      <a:pt x="16" y="0"/>
                    </a:moveTo>
                    <a:cubicBezTo>
                      <a:pt x="24" y="0"/>
                      <a:pt x="31" y="7"/>
                      <a:pt x="31" y="15"/>
                    </a:cubicBezTo>
                    <a:cubicBezTo>
                      <a:pt x="32" y="24"/>
                      <a:pt x="25" y="31"/>
                      <a:pt x="16" y="31"/>
                    </a:cubicBezTo>
                    <a:cubicBezTo>
                      <a:pt x="7" y="31"/>
                      <a:pt x="0" y="24"/>
                      <a:pt x="0" y="16"/>
                    </a:cubicBezTo>
                    <a:cubicBezTo>
                      <a:pt x="0" y="7"/>
                      <a:pt x="7" y="0"/>
                      <a:pt x="16"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 name="Freeform 126"/>
              <p:cNvSpPr>
                <a:spLocks/>
              </p:cNvSpPr>
              <p:nvPr/>
            </p:nvSpPr>
            <p:spPr bwMode="auto">
              <a:xfrm>
                <a:off x="5924982" y="5475561"/>
                <a:ext cx="26088" cy="27952"/>
              </a:xfrm>
              <a:custGeom>
                <a:avLst/>
                <a:gdLst>
                  <a:gd name="T0" fmla="*/ 15 w 31"/>
                  <a:gd name="T1" fmla="*/ 0 h 32"/>
                  <a:gd name="T2" fmla="*/ 31 w 31"/>
                  <a:gd name="T3" fmla="*/ 16 h 32"/>
                  <a:gd name="T4" fmla="*/ 16 w 31"/>
                  <a:gd name="T5" fmla="*/ 32 h 32"/>
                  <a:gd name="T6" fmla="*/ 0 w 31"/>
                  <a:gd name="T7" fmla="*/ 16 h 32"/>
                  <a:gd name="T8" fmla="*/ 15 w 31"/>
                  <a:gd name="T9" fmla="*/ 0 h 32"/>
                </a:gdLst>
                <a:ahLst/>
                <a:cxnLst>
                  <a:cxn ang="0">
                    <a:pos x="T0" y="T1"/>
                  </a:cxn>
                  <a:cxn ang="0">
                    <a:pos x="T2" y="T3"/>
                  </a:cxn>
                  <a:cxn ang="0">
                    <a:pos x="T4" y="T5"/>
                  </a:cxn>
                  <a:cxn ang="0">
                    <a:pos x="T6" y="T7"/>
                  </a:cxn>
                  <a:cxn ang="0">
                    <a:pos x="T8" y="T9"/>
                  </a:cxn>
                </a:cxnLst>
                <a:rect l="0" t="0" r="r" b="b"/>
                <a:pathLst>
                  <a:path w="31" h="32">
                    <a:moveTo>
                      <a:pt x="15" y="0"/>
                    </a:moveTo>
                    <a:cubicBezTo>
                      <a:pt x="24" y="0"/>
                      <a:pt x="31" y="7"/>
                      <a:pt x="31" y="16"/>
                    </a:cubicBezTo>
                    <a:cubicBezTo>
                      <a:pt x="31" y="25"/>
                      <a:pt x="24" y="32"/>
                      <a:pt x="16" y="32"/>
                    </a:cubicBezTo>
                    <a:cubicBezTo>
                      <a:pt x="7" y="32"/>
                      <a:pt x="0" y="25"/>
                      <a:pt x="0" y="16"/>
                    </a:cubicBezTo>
                    <a:cubicBezTo>
                      <a:pt x="0" y="8"/>
                      <a:pt x="7" y="1"/>
                      <a:pt x="15"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 name="Freeform 127"/>
              <p:cNvSpPr>
                <a:spLocks/>
              </p:cNvSpPr>
              <p:nvPr/>
            </p:nvSpPr>
            <p:spPr bwMode="auto">
              <a:xfrm>
                <a:off x="5924982" y="5447608"/>
                <a:ext cx="26088" cy="29815"/>
              </a:xfrm>
              <a:custGeom>
                <a:avLst/>
                <a:gdLst>
                  <a:gd name="T0" fmla="*/ 15 w 31"/>
                  <a:gd name="T1" fmla="*/ 0 h 32"/>
                  <a:gd name="T2" fmla="*/ 31 w 31"/>
                  <a:gd name="T3" fmla="*/ 16 h 32"/>
                  <a:gd name="T4" fmla="*/ 15 w 31"/>
                  <a:gd name="T5" fmla="*/ 31 h 32"/>
                  <a:gd name="T6" fmla="*/ 0 w 31"/>
                  <a:gd name="T7" fmla="*/ 16 h 32"/>
                  <a:gd name="T8" fmla="*/ 15 w 31"/>
                  <a:gd name="T9" fmla="*/ 0 h 32"/>
                </a:gdLst>
                <a:ahLst/>
                <a:cxnLst>
                  <a:cxn ang="0">
                    <a:pos x="T0" y="T1"/>
                  </a:cxn>
                  <a:cxn ang="0">
                    <a:pos x="T2" y="T3"/>
                  </a:cxn>
                  <a:cxn ang="0">
                    <a:pos x="T4" y="T5"/>
                  </a:cxn>
                  <a:cxn ang="0">
                    <a:pos x="T6" y="T7"/>
                  </a:cxn>
                  <a:cxn ang="0">
                    <a:pos x="T8" y="T9"/>
                  </a:cxn>
                </a:cxnLst>
                <a:rect l="0" t="0" r="r" b="b"/>
                <a:pathLst>
                  <a:path w="31" h="32">
                    <a:moveTo>
                      <a:pt x="15" y="0"/>
                    </a:moveTo>
                    <a:cubicBezTo>
                      <a:pt x="24" y="0"/>
                      <a:pt x="31" y="7"/>
                      <a:pt x="31" y="16"/>
                    </a:cubicBezTo>
                    <a:cubicBezTo>
                      <a:pt x="31" y="24"/>
                      <a:pt x="24" y="31"/>
                      <a:pt x="15" y="31"/>
                    </a:cubicBezTo>
                    <a:cubicBezTo>
                      <a:pt x="7" y="32"/>
                      <a:pt x="0" y="25"/>
                      <a:pt x="0" y="16"/>
                    </a:cubicBezTo>
                    <a:cubicBezTo>
                      <a:pt x="0" y="7"/>
                      <a:pt x="7" y="0"/>
                      <a:pt x="15"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Freeform 128"/>
              <p:cNvSpPr>
                <a:spLocks/>
              </p:cNvSpPr>
              <p:nvPr/>
            </p:nvSpPr>
            <p:spPr bwMode="auto">
              <a:xfrm>
                <a:off x="5923120" y="5421520"/>
                <a:ext cx="27952" cy="26088"/>
              </a:xfrm>
              <a:custGeom>
                <a:avLst/>
                <a:gdLst>
                  <a:gd name="T0" fmla="*/ 16 w 32"/>
                  <a:gd name="T1" fmla="*/ 0 h 31"/>
                  <a:gd name="T2" fmla="*/ 32 w 32"/>
                  <a:gd name="T3" fmla="*/ 15 h 31"/>
                  <a:gd name="T4" fmla="*/ 16 w 32"/>
                  <a:gd name="T5" fmla="*/ 31 h 31"/>
                  <a:gd name="T6" fmla="*/ 0 w 32"/>
                  <a:gd name="T7" fmla="*/ 16 h 31"/>
                  <a:gd name="T8" fmla="*/ 16 w 32"/>
                  <a:gd name="T9" fmla="*/ 0 h 31"/>
                </a:gdLst>
                <a:ahLst/>
                <a:cxnLst>
                  <a:cxn ang="0">
                    <a:pos x="T0" y="T1"/>
                  </a:cxn>
                  <a:cxn ang="0">
                    <a:pos x="T2" y="T3"/>
                  </a:cxn>
                  <a:cxn ang="0">
                    <a:pos x="T4" y="T5"/>
                  </a:cxn>
                  <a:cxn ang="0">
                    <a:pos x="T6" y="T7"/>
                  </a:cxn>
                  <a:cxn ang="0">
                    <a:pos x="T8" y="T9"/>
                  </a:cxn>
                </a:cxnLst>
                <a:rect l="0" t="0" r="r" b="b"/>
                <a:pathLst>
                  <a:path w="32" h="31">
                    <a:moveTo>
                      <a:pt x="16" y="0"/>
                    </a:moveTo>
                    <a:cubicBezTo>
                      <a:pt x="25" y="0"/>
                      <a:pt x="32" y="7"/>
                      <a:pt x="32" y="15"/>
                    </a:cubicBezTo>
                    <a:cubicBezTo>
                      <a:pt x="32" y="24"/>
                      <a:pt x="25" y="31"/>
                      <a:pt x="16" y="31"/>
                    </a:cubicBezTo>
                    <a:cubicBezTo>
                      <a:pt x="8" y="31"/>
                      <a:pt x="0" y="24"/>
                      <a:pt x="0" y="16"/>
                    </a:cubicBezTo>
                    <a:cubicBezTo>
                      <a:pt x="0" y="7"/>
                      <a:pt x="7" y="0"/>
                      <a:pt x="16"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8" name="Freeform 129"/>
              <p:cNvSpPr>
                <a:spLocks/>
              </p:cNvSpPr>
              <p:nvPr/>
            </p:nvSpPr>
            <p:spPr bwMode="auto">
              <a:xfrm>
                <a:off x="5923120" y="5393568"/>
                <a:ext cx="27952" cy="27952"/>
              </a:xfrm>
              <a:custGeom>
                <a:avLst/>
                <a:gdLst>
                  <a:gd name="T0" fmla="*/ 16 w 31"/>
                  <a:gd name="T1" fmla="*/ 0 h 31"/>
                  <a:gd name="T2" fmla="*/ 31 w 31"/>
                  <a:gd name="T3" fmla="*/ 15 h 31"/>
                  <a:gd name="T4" fmla="*/ 16 w 31"/>
                  <a:gd name="T5" fmla="*/ 31 h 31"/>
                  <a:gd name="T6" fmla="*/ 0 w 31"/>
                  <a:gd name="T7" fmla="*/ 15 h 31"/>
                  <a:gd name="T8" fmla="*/ 16 w 31"/>
                  <a:gd name="T9" fmla="*/ 0 h 31"/>
                </a:gdLst>
                <a:ahLst/>
                <a:cxnLst>
                  <a:cxn ang="0">
                    <a:pos x="T0" y="T1"/>
                  </a:cxn>
                  <a:cxn ang="0">
                    <a:pos x="T2" y="T3"/>
                  </a:cxn>
                  <a:cxn ang="0">
                    <a:pos x="T4" y="T5"/>
                  </a:cxn>
                  <a:cxn ang="0">
                    <a:pos x="T6" y="T7"/>
                  </a:cxn>
                  <a:cxn ang="0">
                    <a:pos x="T8" y="T9"/>
                  </a:cxn>
                </a:cxnLst>
                <a:rect l="0" t="0" r="r" b="b"/>
                <a:pathLst>
                  <a:path w="31" h="31">
                    <a:moveTo>
                      <a:pt x="16" y="0"/>
                    </a:moveTo>
                    <a:cubicBezTo>
                      <a:pt x="24" y="0"/>
                      <a:pt x="31" y="6"/>
                      <a:pt x="31" y="15"/>
                    </a:cubicBezTo>
                    <a:cubicBezTo>
                      <a:pt x="31" y="24"/>
                      <a:pt x="25" y="31"/>
                      <a:pt x="16" y="31"/>
                    </a:cubicBezTo>
                    <a:cubicBezTo>
                      <a:pt x="7" y="31"/>
                      <a:pt x="0" y="24"/>
                      <a:pt x="0" y="15"/>
                    </a:cubicBezTo>
                    <a:cubicBezTo>
                      <a:pt x="0" y="7"/>
                      <a:pt x="7" y="0"/>
                      <a:pt x="16"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9" name="Freeform 130"/>
              <p:cNvSpPr>
                <a:spLocks/>
              </p:cNvSpPr>
              <p:nvPr/>
            </p:nvSpPr>
            <p:spPr bwMode="auto">
              <a:xfrm>
                <a:off x="5990204" y="5406612"/>
                <a:ext cx="641030" cy="229206"/>
              </a:xfrm>
              <a:custGeom>
                <a:avLst/>
                <a:gdLst>
                  <a:gd name="T0" fmla="*/ 344 w 344"/>
                  <a:gd name="T1" fmla="*/ 123 h 123"/>
                  <a:gd name="T2" fmla="*/ 0 w 344"/>
                  <a:gd name="T3" fmla="*/ 61 h 123"/>
                  <a:gd name="T4" fmla="*/ 0 w 344"/>
                  <a:gd name="T5" fmla="*/ 0 h 123"/>
                  <a:gd name="T6" fmla="*/ 153 w 344"/>
                  <a:gd name="T7" fmla="*/ 0 h 123"/>
                  <a:gd name="T8" fmla="*/ 344 w 344"/>
                  <a:gd name="T9" fmla="*/ 0 h 123"/>
                  <a:gd name="T10" fmla="*/ 344 w 344"/>
                  <a:gd name="T11" fmla="*/ 123 h 123"/>
                </a:gdLst>
                <a:ahLst/>
                <a:cxnLst>
                  <a:cxn ang="0">
                    <a:pos x="T0" y="T1"/>
                  </a:cxn>
                  <a:cxn ang="0">
                    <a:pos x="T2" y="T3"/>
                  </a:cxn>
                  <a:cxn ang="0">
                    <a:pos x="T4" y="T5"/>
                  </a:cxn>
                  <a:cxn ang="0">
                    <a:pos x="T6" y="T7"/>
                  </a:cxn>
                  <a:cxn ang="0">
                    <a:pos x="T8" y="T9"/>
                  </a:cxn>
                  <a:cxn ang="0">
                    <a:pos x="T10" y="T11"/>
                  </a:cxn>
                </a:cxnLst>
                <a:rect l="0" t="0" r="r" b="b"/>
                <a:pathLst>
                  <a:path w="344" h="123">
                    <a:moveTo>
                      <a:pt x="344" y="123"/>
                    </a:moveTo>
                    <a:lnTo>
                      <a:pt x="0" y="61"/>
                    </a:lnTo>
                    <a:lnTo>
                      <a:pt x="0" y="0"/>
                    </a:lnTo>
                    <a:lnTo>
                      <a:pt x="153" y="0"/>
                    </a:lnTo>
                    <a:lnTo>
                      <a:pt x="344" y="0"/>
                    </a:lnTo>
                    <a:lnTo>
                      <a:pt x="344" y="123"/>
                    </a:lnTo>
                    <a:close/>
                  </a:path>
                </a:pathLst>
              </a:custGeom>
              <a:solidFill>
                <a:schemeClr val="tx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 name="Rectangle 131"/>
              <p:cNvSpPr>
                <a:spLocks noChangeArrowheads="1"/>
              </p:cNvSpPr>
              <p:nvPr/>
            </p:nvSpPr>
            <p:spPr bwMode="auto">
              <a:xfrm>
                <a:off x="6305128" y="3703411"/>
                <a:ext cx="270202" cy="272065"/>
              </a:xfrm>
              <a:prstGeom prst="rect">
                <a:avLst/>
              </a:prstGeom>
              <a:solidFill>
                <a:srgbClr val="68217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 name="Freeform 132"/>
              <p:cNvSpPr>
                <a:spLocks noEditPoints="1"/>
              </p:cNvSpPr>
              <p:nvPr/>
            </p:nvSpPr>
            <p:spPr bwMode="auto">
              <a:xfrm>
                <a:off x="6301401" y="3699684"/>
                <a:ext cx="277656" cy="279519"/>
              </a:xfrm>
              <a:custGeom>
                <a:avLst/>
                <a:gdLst>
                  <a:gd name="T0" fmla="*/ 149 w 149"/>
                  <a:gd name="T1" fmla="*/ 0 h 150"/>
                  <a:gd name="T2" fmla="*/ 146 w 149"/>
                  <a:gd name="T3" fmla="*/ 0 h 150"/>
                  <a:gd name="T4" fmla="*/ 4 w 149"/>
                  <a:gd name="T5" fmla="*/ 0 h 150"/>
                  <a:gd name="T6" fmla="*/ 0 w 149"/>
                  <a:gd name="T7" fmla="*/ 0 h 150"/>
                  <a:gd name="T8" fmla="*/ 0 w 149"/>
                  <a:gd name="T9" fmla="*/ 4 h 150"/>
                  <a:gd name="T10" fmla="*/ 0 w 149"/>
                  <a:gd name="T11" fmla="*/ 146 h 150"/>
                  <a:gd name="T12" fmla="*/ 0 w 149"/>
                  <a:gd name="T13" fmla="*/ 150 h 150"/>
                  <a:gd name="T14" fmla="*/ 4 w 149"/>
                  <a:gd name="T15" fmla="*/ 150 h 150"/>
                  <a:gd name="T16" fmla="*/ 146 w 149"/>
                  <a:gd name="T17" fmla="*/ 150 h 150"/>
                  <a:gd name="T18" fmla="*/ 149 w 149"/>
                  <a:gd name="T19" fmla="*/ 150 h 150"/>
                  <a:gd name="T20" fmla="*/ 149 w 149"/>
                  <a:gd name="T21" fmla="*/ 146 h 150"/>
                  <a:gd name="T22" fmla="*/ 149 w 149"/>
                  <a:gd name="T23" fmla="*/ 4 h 150"/>
                  <a:gd name="T24" fmla="*/ 149 w 149"/>
                  <a:gd name="T25" fmla="*/ 0 h 150"/>
                  <a:gd name="T26" fmla="*/ 146 w 149"/>
                  <a:gd name="T27" fmla="*/ 146 h 150"/>
                  <a:gd name="T28" fmla="*/ 4 w 149"/>
                  <a:gd name="T29" fmla="*/ 146 h 150"/>
                  <a:gd name="T30" fmla="*/ 4 w 149"/>
                  <a:gd name="T31" fmla="*/ 4 h 150"/>
                  <a:gd name="T32" fmla="*/ 146 w 149"/>
                  <a:gd name="T33" fmla="*/ 4 h 150"/>
                  <a:gd name="T34" fmla="*/ 146 w 149"/>
                  <a:gd name="T35" fmla="*/ 146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9" h="150">
                    <a:moveTo>
                      <a:pt x="149" y="0"/>
                    </a:moveTo>
                    <a:lnTo>
                      <a:pt x="146" y="0"/>
                    </a:lnTo>
                    <a:lnTo>
                      <a:pt x="4" y="0"/>
                    </a:lnTo>
                    <a:lnTo>
                      <a:pt x="0" y="0"/>
                    </a:lnTo>
                    <a:lnTo>
                      <a:pt x="0" y="4"/>
                    </a:lnTo>
                    <a:lnTo>
                      <a:pt x="0" y="146"/>
                    </a:lnTo>
                    <a:lnTo>
                      <a:pt x="0" y="150"/>
                    </a:lnTo>
                    <a:lnTo>
                      <a:pt x="4" y="150"/>
                    </a:lnTo>
                    <a:lnTo>
                      <a:pt x="146" y="150"/>
                    </a:lnTo>
                    <a:lnTo>
                      <a:pt x="149" y="150"/>
                    </a:lnTo>
                    <a:lnTo>
                      <a:pt x="149" y="146"/>
                    </a:lnTo>
                    <a:lnTo>
                      <a:pt x="149" y="4"/>
                    </a:lnTo>
                    <a:lnTo>
                      <a:pt x="149" y="0"/>
                    </a:lnTo>
                    <a:close/>
                    <a:moveTo>
                      <a:pt x="146" y="146"/>
                    </a:moveTo>
                    <a:lnTo>
                      <a:pt x="4" y="146"/>
                    </a:lnTo>
                    <a:lnTo>
                      <a:pt x="4" y="4"/>
                    </a:lnTo>
                    <a:lnTo>
                      <a:pt x="146" y="4"/>
                    </a:lnTo>
                    <a:lnTo>
                      <a:pt x="146" y="1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 name="Freeform 133"/>
              <p:cNvSpPr>
                <a:spLocks/>
              </p:cNvSpPr>
              <p:nvPr/>
            </p:nvSpPr>
            <p:spPr bwMode="auto">
              <a:xfrm>
                <a:off x="6057289" y="4348167"/>
                <a:ext cx="633576" cy="462138"/>
              </a:xfrm>
              <a:custGeom>
                <a:avLst/>
                <a:gdLst>
                  <a:gd name="T0" fmla="*/ 63 w 723"/>
                  <a:gd name="T1" fmla="*/ 0 h 528"/>
                  <a:gd name="T2" fmla="*/ 0 w 723"/>
                  <a:gd name="T3" fmla="*/ 62 h 528"/>
                  <a:gd name="T4" fmla="*/ 0 w 723"/>
                  <a:gd name="T5" fmla="*/ 528 h 528"/>
                  <a:gd name="T6" fmla="*/ 63 w 723"/>
                  <a:gd name="T7" fmla="*/ 524 h 528"/>
                  <a:gd name="T8" fmla="*/ 660 w 723"/>
                  <a:gd name="T9" fmla="*/ 524 h 528"/>
                  <a:gd name="T10" fmla="*/ 723 w 723"/>
                  <a:gd name="T11" fmla="*/ 528 h 528"/>
                  <a:gd name="T12" fmla="*/ 723 w 723"/>
                  <a:gd name="T13" fmla="*/ 62 h 528"/>
                  <a:gd name="T14" fmla="*/ 660 w 723"/>
                  <a:gd name="T15" fmla="*/ 0 h 528"/>
                  <a:gd name="T16" fmla="*/ 94 w 723"/>
                  <a:gd name="T17" fmla="*/ 0 h 528"/>
                  <a:gd name="T18" fmla="*/ 63 w 723"/>
                  <a:gd name="T19" fmla="*/ 0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3" h="528">
                    <a:moveTo>
                      <a:pt x="63" y="0"/>
                    </a:moveTo>
                    <a:cubicBezTo>
                      <a:pt x="63" y="0"/>
                      <a:pt x="0" y="0"/>
                      <a:pt x="0" y="62"/>
                    </a:cubicBezTo>
                    <a:cubicBezTo>
                      <a:pt x="0" y="528"/>
                      <a:pt x="0" y="528"/>
                      <a:pt x="0" y="528"/>
                    </a:cubicBezTo>
                    <a:cubicBezTo>
                      <a:pt x="63" y="524"/>
                      <a:pt x="63" y="524"/>
                      <a:pt x="63" y="524"/>
                    </a:cubicBezTo>
                    <a:cubicBezTo>
                      <a:pt x="660" y="524"/>
                      <a:pt x="660" y="524"/>
                      <a:pt x="660" y="524"/>
                    </a:cubicBezTo>
                    <a:cubicBezTo>
                      <a:pt x="723" y="528"/>
                      <a:pt x="723" y="528"/>
                      <a:pt x="723" y="528"/>
                    </a:cubicBezTo>
                    <a:cubicBezTo>
                      <a:pt x="723" y="62"/>
                      <a:pt x="723" y="62"/>
                      <a:pt x="723" y="62"/>
                    </a:cubicBezTo>
                    <a:cubicBezTo>
                      <a:pt x="723" y="62"/>
                      <a:pt x="723" y="0"/>
                      <a:pt x="660" y="0"/>
                    </a:cubicBezTo>
                    <a:cubicBezTo>
                      <a:pt x="94" y="0"/>
                      <a:pt x="94" y="0"/>
                      <a:pt x="94" y="0"/>
                    </a:cubicBezTo>
                    <a:lnTo>
                      <a:pt x="63" y="0"/>
                    </a:lnTo>
                    <a:close/>
                  </a:path>
                </a:pathLst>
              </a:cu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243" name="Freeform 134"/>
              <p:cNvSpPr>
                <a:spLocks/>
              </p:cNvSpPr>
              <p:nvPr/>
            </p:nvSpPr>
            <p:spPr bwMode="auto">
              <a:xfrm>
                <a:off x="6085240" y="4368666"/>
                <a:ext cx="577672" cy="419279"/>
              </a:xfrm>
              <a:custGeom>
                <a:avLst/>
                <a:gdLst>
                  <a:gd name="T0" fmla="*/ 57 w 657"/>
                  <a:gd name="T1" fmla="*/ 0 h 477"/>
                  <a:gd name="T2" fmla="*/ 0 w 657"/>
                  <a:gd name="T3" fmla="*/ 56 h 477"/>
                  <a:gd name="T4" fmla="*/ 0 w 657"/>
                  <a:gd name="T5" fmla="*/ 420 h 477"/>
                  <a:gd name="T6" fmla="*/ 57 w 657"/>
                  <a:gd name="T7" fmla="*/ 477 h 477"/>
                  <a:gd name="T8" fmla="*/ 74 w 657"/>
                  <a:gd name="T9" fmla="*/ 477 h 477"/>
                  <a:gd name="T10" fmla="*/ 600 w 657"/>
                  <a:gd name="T11" fmla="*/ 477 h 477"/>
                  <a:gd name="T12" fmla="*/ 657 w 657"/>
                  <a:gd name="T13" fmla="*/ 420 h 477"/>
                  <a:gd name="T14" fmla="*/ 657 w 657"/>
                  <a:gd name="T15" fmla="*/ 56 h 477"/>
                  <a:gd name="T16" fmla="*/ 600 w 657"/>
                  <a:gd name="T17" fmla="*/ 0 h 477"/>
                  <a:gd name="T18" fmla="*/ 57 w 657"/>
                  <a:gd name="T19" fmla="*/ 0 h 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57" h="477">
                    <a:moveTo>
                      <a:pt x="57" y="0"/>
                    </a:moveTo>
                    <a:cubicBezTo>
                      <a:pt x="57" y="0"/>
                      <a:pt x="0" y="0"/>
                      <a:pt x="0" y="56"/>
                    </a:cubicBezTo>
                    <a:cubicBezTo>
                      <a:pt x="0" y="420"/>
                      <a:pt x="0" y="420"/>
                      <a:pt x="0" y="420"/>
                    </a:cubicBezTo>
                    <a:cubicBezTo>
                      <a:pt x="0" y="420"/>
                      <a:pt x="0" y="477"/>
                      <a:pt x="57" y="477"/>
                    </a:cubicBezTo>
                    <a:cubicBezTo>
                      <a:pt x="74" y="477"/>
                      <a:pt x="74" y="477"/>
                      <a:pt x="74" y="477"/>
                    </a:cubicBezTo>
                    <a:cubicBezTo>
                      <a:pt x="600" y="477"/>
                      <a:pt x="600" y="477"/>
                      <a:pt x="600" y="477"/>
                    </a:cubicBezTo>
                    <a:cubicBezTo>
                      <a:pt x="600" y="477"/>
                      <a:pt x="657" y="477"/>
                      <a:pt x="657" y="420"/>
                    </a:cubicBezTo>
                    <a:cubicBezTo>
                      <a:pt x="657" y="56"/>
                      <a:pt x="657" y="56"/>
                      <a:pt x="657" y="56"/>
                    </a:cubicBezTo>
                    <a:cubicBezTo>
                      <a:pt x="657" y="56"/>
                      <a:pt x="657" y="0"/>
                      <a:pt x="600" y="0"/>
                    </a:cubicBezTo>
                    <a:lnTo>
                      <a:pt x="57" y="0"/>
                    </a:ln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244" name="Freeform 135"/>
              <p:cNvSpPr>
                <a:spLocks/>
              </p:cNvSpPr>
              <p:nvPr/>
            </p:nvSpPr>
            <p:spPr bwMode="auto">
              <a:xfrm>
                <a:off x="5930573" y="4830804"/>
                <a:ext cx="887007" cy="31679"/>
              </a:xfrm>
              <a:custGeom>
                <a:avLst/>
                <a:gdLst>
                  <a:gd name="T0" fmla="*/ 0 w 1009"/>
                  <a:gd name="T1" fmla="*/ 0 h 36"/>
                  <a:gd name="T2" fmla="*/ 77 w 1009"/>
                  <a:gd name="T3" fmla="*/ 36 h 36"/>
                  <a:gd name="T4" fmla="*/ 932 w 1009"/>
                  <a:gd name="T5" fmla="*/ 36 h 36"/>
                  <a:gd name="T6" fmla="*/ 1009 w 1009"/>
                  <a:gd name="T7" fmla="*/ 0 h 36"/>
                  <a:gd name="T8" fmla="*/ 0 w 1009"/>
                  <a:gd name="T9" fmla="*/ 0 h 36"/>
                </a:gdLst>
                <a:ahLst/>
                <a:cxnLst>
                  <a:cxn ang="0">
                    <a:pos x="T0" y="T1"/>
                  </a:cxn>
                  <a:cxn ang="0">
                    <a:pos x="T2" y="T3"/>
                  </a:cxn>
                  <a:cxn ang="0">
                    <a:pos x="T4" y="T5"/>
                  </a:cxn>
                  <a:cxn ang="0">
                    <a:pos x="T6" y="T7"/>
                  </a:cxn>
                  <a:cxn ang="0">
                    <a:pos x="T8" y="T9"/>
                  </a:cxn>
                </a:cxnLst>
                <a:rect l="0" t="0" r="r" b="b"/>
                <a:pathLst>
                  <a:path w="1009" h="36">
                    <a:moveTo>
                      <a:pt x="0" y="0"/>
                    </a:moveTo>
                    <a:cubicBezTo>
                      <a:pt x="0" y="3"/>
                      <a:pt x="3" y="36"/>
                      <a:pt x="77" y="36"/>
                    </a:cubicBezTo>
                    <a:cubicBezTo>
                      <a:pt x="932" y="36"/>
                      <a:pt x="932" y="36"/>
                      <a:pt x="932" y="36"/>
                    </a:cubicBezTo>
                    <a:cubicBezTo>
                      <a:pt x="932" y="36"/>
                      <a:pt x="1008" y="36"/>
                      <a:pt x="1009" y="0"/>
                    </a:cubicBezTo>
                    <a:lnTo>
                      <a:pt x="0" y="0"/>
                    </a:lnTo>
                    <a:close/>
                  </a:path>
                </a:pathLst>
              </a:cu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245" name="Freeform 136"/>
              <p:cNvSpPr>
                <a:spLocks/>
              </p:cNvSpPr>
              <p:nvPr/>
            </p:nvSpPr>
            <p:spPr bwMode="auto">
              <a:xfrm>
                <a:off x="5930573" y="4808442"/>
                <a:ext cx="887007" cy="22362"/>
              </a:xfrm>
              <a:custGeom>
                <a:avLst/>
                <a:gdLst>
                  <a:gd name="T0" fmla="*/ 63 w 476"/>
                  <a:gd name="T1" fmla="*/ 0 h 12"/>
                  <a:gd name="T2" fmla="*/ 0 w 476"/>
                  <a:gd name="T3" fmla="*/ 12 h 12"/>
                  <a:gd name="T4" fmla="*/ 476 w 476"/>
                  <a:gd name="T5" fmla="*/ 12 h 12"/>
                  <a:gd name="T6" fmla="*/ 412 w 476"/>
                  <a:gd name="T7" fmla="*/ 0 h 12"/>
                  <a:gd name="T8" fmla="*/ 63 w 476"/>
                  <a:gd name="T9" fmla="*/ 0 h 12"/>
                </a:gdLst>
                <a:ahLst/>
                <a:cxnLst>
                  <a:cxn ang="0">
                    <a:pos x="T0" y="T1"/>
                  </a:cxn>
                  <a:cxn ang="0">
                    <a:pos x="T2" y="T3"/>
                  </a:cxn>
                  <a:cxn ang="0">
                    <a:pos x="T4" y="T5"/>
                  </a:cxn>
                  <a:cxn ang="0">
                    <a:pos x="T6" y="T7"/>
                  </a:cxn>
                  <a:cxn ang="0">
                    <a:pos x="T8" y="T9"/>
                  </a:cxn>
                </a:cxnLst>
                <a:rect l="0" t="0" r="r" b="b"/>
                <a:pathLst>
                  <a:path w="476" h="12">
                    <a:moveTo>
                      <a:pt x="63" y="0"/>
                    </a:moveTo>
                    <a:lnTo>
                      <a:pt x="0" y="12"/>
                    </a:lnTo>
                    <a:lnTo>
                      <a:pt x="476" y="12"/>
                    </a:lnTo>
                    <a:lnTo>
                      <a:pt x="412" y="0"/>
                    </a:lnTo>
                    <a:lnTo>
                      <a:pt x="63" y="0"/>
                    </a:lnTo>
                    <a:close/>
                  </a:path>
                </a:pathLst>
              </a:custGeom>
              <a:solidFill>
                <a:srgbClr val="00B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6" name="Freeform 137"/>
              <p:cNvSpPr>
                <a:spLocks/>
              </p:cNvSpPr>
              <p:nvPr/>
            </p:nvSpPr>
            <p:spPr bwMode="auto">
              <a:xfrm>
                <a:off x="5196371" y="4603462"/>
                <a:ext cx="577672" cy="398780"/>
              </a:xfrm>
              <a:custGeom>
                <a:avLst/>
                <a:gdLst>
                  <a:gd name="T0" fmla="*/ 310 w 310"/>
                  <a:gd name="T1" fmla="*/ 214 h 214"/>
                  <a:gd name="T2" fmla="*/ 310 w 310"/>
                  <a:gd name="T3" fmla="*/ 0 h 214"/>
                  <a:gd name="T4" fmla="*/ 155 w 310"/>
                  <a:gd name="T5" fmla="*/ 0 h 214"/>
                  <a:gd name="T6" fmla="*/ 0 w 310"/>
                  <a:gd name="T7" fmla="*/ 0 h 214"/>
                  <a:gd name="T8" fmla="*/ 0 w 310"/>
                  <a:gd name="T9" fmla="*/ 214 h 214"/>
                  <a:gd name="T10" fmla="*/ 155 w 310"/>
                  <a:gd name="T11" fmla="*/ 214 h 214"/>
                  <a:gd name="T12" fmla="*/ 310 w 310"/>
                  <a:gd name="T13" fmla="*/ 214 h 214"/>
                </a:gdLst>
                <a:ahLst/>
                <a:cxnLst>
                  <a:cxn ang="0">
                    <a:pos x="T0" y="T1"/>
                  </a:cxn>
                  <a:cxn ang="0">
                    <a:pos x="T2" y="T3"/>
                  </a:cxn>
                  <a:cxn ang="0">
                    <a:pos x="T4" y="T5"/>
                  </a:cxn>
                  <a:cxn ang="0">
                    <a:pos x="T6" y="T7"/>
                  </a:cxn>
                  <a:cxn ang="0">
                    <a:pos x="T8" y="T9"/>
                  </a:cxn>
                  <a:cxn ang="0">
                    <a:pos x="T10" y="T11"/>
                  </a:cxn>
                  <a:cxn ang="0">
                    <a:pos x="T12" y="T13"/>
                  </a:cxn>
                </a:cxnLst>
                <a:rect l="0" t="0" r="r" b="b"/>
                <a:pathLst>
                  <a:path w="310" h="214">
                    <a:moveTo>
                      <a:pt x="310" y="214"/>
                    </a:moveTo>
                    <a:lnTo>
                      <a:pt x="310" y="0"/>
                    </a:lnTo>
                    <a:lnTo>
                      <a:pt x="155" y="0"/>
                    </a:lnTo>
                    <a:lnTo>
                      <a:pt x="0" y="0"/>
                    </a:lnTo>
                    <a:lnTo>
                      <a:pt x="0" y="214"/>
                    </a:lnTo>
                    <a:lnTo>
                      <a:pt x="155" y="214"/>
                    </a:lnTo>
                    <a:lnTo>
                      <a:pt x="310" y="214"/>
                    </a:lnTo>
                    <a:close/>
                  </a:path>
                </a:pathLst>
              </a:cu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247" name="Rectangle 138"/>
              <p:cNvSpPr>
                <a:spLocks noChangeArrowheads="1"/>
              </p:cNvSpPr>
              <p:nvPr/>
            </p:nvSpPr>
            <p:spPr bwMode="auto">
              <a:xfrm>
                <a:off x="5226186" y="4625823"/>
                <a:ext cx="518042" cy="309334"/>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248" name="Rectangle 139"/>
              <p:cNvSpPr>
                <a:spLocks noChangeArrowheads="1"/>
              </p:cNvSpPr>
              <p:nvPr/>
            </p:nvSpPr>
            <p:spPr bwMode="auto">
              <a:xfrm>
                <a:off x="6152325" y="5011559"/>
                <a:ext cx="242250" cy="2422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9" name="Rectangle 140"/>
              <p:cNvSpPr>
                <a:spLocks noChangeArrowheads="1"/>
              </p:cNvSpPr>
              <p:nvPr/>
            </p:nvSpPr>
            <p:spPr bwMode="auto">
              <a:xfrm>
                <a:off x="6137417" y="5002242"/>
                <a:ext cx="270202" cy="272065"/>
              </a:xfrm>
              <a:prstGeom prst="rect">
                <a:avLst/>
              </a:prstGeom>
              <a:solidFill>
                <a:srgbClr val="0084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0" name="Freeform 141"/>
              <p:cNvSpPr>
                <a:spLocks noEditPoints="1"/>
              </p:cNvSpPr>
              <p:nvPr/>
            </p:nvSpPr>
            <p:spPr bwMode="auto">
              <a:xfrm>
                <a:off x="6133690" y="4998515"/>
                <a:ext cx="277656" cy="279519"/>
              </a:xfrm>
              <a:custGeom>
                <a:avLst/>
                <a:gdLst>
                  <a:gd name="T0" fmla="*/ 149 w 149"/>
                  <a:gd name="T1" fmla="*/ 0 h 150"/>
                  <a:gd name="T2" fmla="*/ 146 w 149"/>
                  <a:gd name="T3" fmla="*/ 0 h 150"/>
                  <a:gd name="T4" fmla="*/ 4 w 149"/>
                  <a:gd name="T5" fmla="*/ 0 h 150"/>
                  <a:gd name="T6" fmla="*/ 0 w 149"/>
                  <a:gd name="T7" fmla="*/ 0 h 150"/>
                  <a:gd name="T8" fmla="*/ 0 w 149"/>
                  <a:gd name="T9" fmla="*/ 4 h 150"/>
                  <a:gd name="T10" fmla="*/ 0 w 149"/>
                  <a:gd name="T11" fmla="*/ 146 h 150"/>
                  <a:gd name="T12" fmla="*/ 0 w 149"/>
                  <a:gd name="T13" fmla="*/ 150 h 150"/>
                  <a:gd name="T14" fmla="*/ 4 w 149"/>
                  <a:gd name="T15" fmla="*/ 150 h 150"/>
                  <a:gd name="T16" fmla="*/ 146 w 149"/>
                  <a:gd name="T17" fmla="*/ 150 h 150"/>
                  <a:gd name="T18" fmla="*/ 149 w 149"/>
                  <a:gd name="T19" fmla="*/ 150 h 150"/>
                  <a:gd name="T20" fmla="*/ 149 w 149"/>
                  <a:gd name="T21" fmla="*/ 146 h 150"/>
                  <a:gd name="T22" fmla="*/ 149 w 149"/>
                  <a:gd name="T23" fmla="*/ 4 h 150"/>
                  <a:gd name="T24" fmla="*/ 149 w 149"/>
                  <a:gd name="T25" fmla="*/ 0 h 150"/>
                  <a:gd name="T26" fmla="*/ 146 w 149"/>
                  <a:gd name="T27" fmla="*/ 146 h 150"/>
                  <a:gd name="T28" fmla="*/ 4 w 149"/>
                  <a:gd name="T29" fmla="*/ 146 h 150"/>
                  <a:gd name="T30" fmla="*/ 4 w 149"/>
                  <a:gd name="T31" fmla="*/ 4 h 150"/>
                  <a:gd name="T32" fmla="*/ 146 w 149"/>
                  <a:gd name="T33" fmla="*/ 4 h 150"/>
                  <a:gd name="T34" fmla="*/ 146 w 149"/>
                  <a:gd name="T35" fmla="*/ 146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9" h="150">
                    <a:moveTo>
                      <a:pt x="149" y="0"/>
                    </a:moveTo>
                    <a:lnTo>
                      <a:pt x="146" y="0"/>
                    </a:lnTo>
                    <a:lnTo>
                      <a:pt x="4" y="0"/>
                    </a:lnTo>
                    <a:lnTo>
                      <a:pt x="0" y="0"/>
                    </a:lnTo>
                    <a:lnTo>
                      <a:pt x="0" y="4"/>
                    </a:lnTo>
                    <a:lnTo>
                      <a:pt x="0" y="146"/>
                    </a:lnTo>
                    <a:lnTo>
                      <a:pt x="0" y="150"/>
                    </a:lnTo>
                    <a:lnTo>
                      <a:pt x="4" y="150"/>
                    </a:lnTo>
                    <a:lnTo>
                      <a:pt x="146" y="150"/>
                    </a:lnTo>
                    <a:lnTo>
                      <a:pt x="149" y="150"/>
                    </a:lnTo>
                    <a:lnTo>
                      <a:pt x="149" y="146"/>
                    </a:lnTo>
                    <a:lnTo>
                      <a:pt x="149" y="4"/>
                    </a:lnTo>
                    <a:lnTo>
                      <a:pt x="149" y="0"/>
                    </a:lnTo>
                    <a:close/>
                    <a:moveTo>
                      <a:pt x="146" y="146"/>
                    </a:moveTo>
                    <a:lnTo>
                      <a:pt x="4" y="146"/>
                    </a:lnTo>
                    <a:lnTo>
                      <a:pt x="4" y="4"/>
                    </a:lnTo>
                    <a:lnTo>
                      <a:pt x="146" y="4"/>
                    </a:lnTo>
                    <a:lnTo>
                      <a:pt x="146" y="1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1" name="Freeform 142"/>
              <p:cNvSpPr>
                <a:spLocks/>
              </p:cNvSpPr>
              <p:nvPr/>
            </p:nvSpPr>
            <p:spPr bwMode="auto">
              <a:xfrm>
                <a:off x="5127422" y="4450658"/>
                <a:ext cx="341014" cy="303744"/>
              </a:xfrm>
              <a:custGeom>
                <a:avLst/>
                <a:gdLst>
                  <a:gd name="T0" fmla="*/ 351 w 389"/>
                  <a:gd name="T1" fmla="*/ 128 h 346"/>
                  <a:gd name="T2" fmla="*/ 351 w 389"/>
                  <a:gd name="T3" fmla="*/ 128 h 346"/>
                  <a:gd name="T4" fmla="*/ 311 w 389"/>
                  <a:gd name="T5" fmla="*/ 100 h 346"/>
                  <a:gd name="T6" fmla="*/ 253 w 389"/>
                  <a:gd name="T7" fmla="*/ 59 h 346"/>
                  <a:gd name="T8" fmla="*/ 185 w 389"/>
                  <a:gd name="T9" fmla="*/ 11 h 346"/>
                  <a:gd name="T10" fmla="*/ 195 w 389"/>
                  <a:gd name="T11" fmla="*/ 69 h 346"/>
                  <a:gd name="T12" fmla="*/ 284 w 389"/>
                  <a:gd name="T13" fmla="*/ 132 h 346"/>
                  <a:gd name="T14" fmla="*/ 281 w 389"/>
                  <a:gd name="T15" fmla="*/ 188 h 346"/>
                  <a:gd name="T16" fmla="*/ 189 w 389"/>
                  <a:gd name="T17" fmla="*/ 161 h 346"/>
                  <a:gd name="T18" fmla="*/ 107 w 389"/>
                  <a:gd name="T19" fmla="*/ 73 h 346"/>
                  <a:gd name="T20" fmla="*/ 139 w 389"/>
                  <a:gd name="T21" fmla="*/ 54 h 346"/>
                  <a:gd name="T22" fmla="*/ 154 w 389"/>
                  <a:gd name="T23" fmla="*/ 0 h 346"/>
                  <a:gd name="T24" fmla="*/ 56 w 389"/>
                  <a:gd name="T25" fmla="*/ 56 h 346"/>
                  <a:gd name="T26" fmla="*/ 119 w 389"/>
                  <a:gd name="T27" fmla="*/ 158 h 346"/>
                  <a:gd name="T28" fmla="*/ 58 w 389"/>
                  <a:gd name="T29" fmla="*/ 77 h 346"/>
                  <a:gd name="T30" fmla="*/ 25 w 389"/>
                  <a:gd name="T31" fmla="*/ 103 h 346"/>
                  <a:gd name="T32" fmla="*/ 92 w 389"/>
                  <a:gd name="T33" fmla="*/ 181 h 346"/>
                  <a:gd name="T34" fmla="*/ 30 w 389"/>
                  <a:gd name="T35" fmla="*/ 124 h 346"/>
                  <a:gd name="T36" fmla="*/ 0 w 389"/>
                  <a:gd name="T37" fmla="*/ 152 h 346"/>
                  <a:gd name="T38" fmla="*/ 59 w 389"/>
                  <a:gd name="T39" fmla="*/ 203 h 346"/>
                  <a:gd name="T40" fmla="*/ 16 w 389"/>
                  <a:gd name="T41" fmla="*/ 187 h 346"/>
                  <a:gd name="T42" fmla="*/ 13 w 389"/>
                  <a:gd name="T43" fmla="*/ 230 h 346"/>
                  <a:gd name="T44" fmla="*/ 249 w 389"/>
                  <a:gd name="T45" fmla="*/ 328 h 346"/>
                  <a:gd name="T46" fmla="*/ 260 w 389"/>
                  <a:gd name="T47" fmla="*/ 346 h 346"/>
                  <a:gd name="T48" fmla="*/ 389 w 389"/>
                  <a:gd name="T49" fmla="*/ 278 h 346"/>
                  <a:gd name="T50" fmla="*/ 351 w 389"/>
                  <a:gd name="T51" fmla="*/ 128 h 346"/>
                  <a:gd name="T52" fmla="*/ 351 w 389"/>
                  <a:gd name="T53" fmla="*/ 128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9" h="346">
                    <a:moveTo>
                      <a:pt x="351" y="128"/>
                    </a:moveTo>
                    <a:cubicBezTo>
                      <a:pt x="351" y="128"/>
                      <a:pt x="351" y="128"/>
                      <a:pt x="351" y="128"/>
                    </a:cubicBezTo>
                    <a:cubicBezTo>
                      <a:pt x="311" y="100"/>
                      <a:pt x="311" y="100"/>
                      <a:pt x="311" y="100"/>
                    </a:cubicBezTo>
                    <a:cubicBezTo>
                      <a:pt x="253" y="59"/>
                      <a:pt x="253" y="59"/>
                      <a:pt x="253" y="59"/>
                    </a:cubicBezTo>
                    <a:cubicBezTo>
                      <a:pt x="185" y="11"/>
                      <a:pt x="185" y="11"/>
                      <a:pt x="185" y="11"/>
                    </a:cubicBezTo>
                    <a:cubicBezTo>
                      <a:pt x="171" y="29"/>
                      <a:pt x="176" y="55"/>
                      <a:pt x="195" y="69"/>
                    </a:cubicBezTo>
                    <a:cubicBezTo>
                      <a:pt x="284" y="132"/>
                      <a:pt x="284" y="132"/>
                      <a:pt x="284" y="132"/>
                    </a:cubicBezTo>
                    <a:cubicBezTo>
                      <a:pt x="308" y="151"/>
                      <a:pt x="303" y="173"/>
                      <a:pt x="281" y="188"/>
                    </a:cubicBezTo>
                    <a:cubicBezTo>
                      <a:pt x="231" y="218"/>
                      <a:pt x="189" y="161"/>
                      <a:pt x="189" y="161"/>
                    </a:cubicBezTo>
                    <a:cubicBezTo>
                      <a:pt x="107" y="73"/>
                      <a:pt x="107" y="73"/>
                      <a:pt x="107" y="73"/>
                    </a:cubicBezTo>
                    <a:cubicBezTo>
                      <a:pt x="139" y="54"/>
                      <a:pt x="139" y="54"/>
                      <a:pt x="139" y="54"/>
                    </a:cubicBezTo>
                    <a:cubicBezTo>
                      <a:pt x="158" y="43"/>
                      <a:pt x="165" y="19"/>
                      <a:pt x="154" y="0"/>
                    </a:cubicBezTo>
                    <a:cubicBezTo>
                      <a:pt x="56" y="56"/>
                      <a:pt x="56" y="56"/>
                      <a:pt x="56" y="56"/>
                    </a:cubicBezTo>
                    <a:cubicBezTo>
                      <a:pt x="119" y="158"/>
                      <a:pt x="119" y="158"/>
                      <a:pt x="119" y="158"/>
                    </a:cubicBezTo>
                    <a:cubicBezTo>
                      <a:pt x="58" y="77"/>
                      <a:pt x="58" y="77"/>
                      <a:pt x="58" y="77"/>
                    </a:cubicBezTo>
                    <a:cubicBezTo>
                      <a:pt x="25" y="103"/>
                      <a:pt x="25" y="103"/>
                      <a:pt x="25" y="103"/>
                    </a:cubicBezTo>
                    <a:cubicBezTo>
                      <a:pt x="92" y="181"/>
                      <a:pt x="92" y="181"/>
                      <a:pt x="92" y="181"/>
                    </a:cubicBezTo>
                    <a:cubicBezTo>
                      <a:pt x="30" y="124"/>
                      <a:pt x="30" y="124"/>
                      <a:pt x="30" y="124"/>
                    </a:cubicBezTo>
                    <a:cubicBezTo>
                      <a:pt x="0" y="152"/>
                      <a:pt x="0" y="152"/>
                      <a:pt x="0" y="152"/>
                    </a:cubicBezTo>
                    <a:cubicBezTo>
                      <a:pt x="59" y="203"/>
                      <a:pt x="59" y="203"/>
                      <a:pt x="59" y="203"/>
                    </a:cubicBezTo>
                    <a:cubicBezTo>
                      <a:pt x="16" y="187"/>
                      <a:pt x="16" y="187"/>
                      <a:pt x="16" y="187"/>
                    </a:cubicBezTo>
                    <a:cubicBezTo>
                      <a:pt x="13" y="230"/>
                      <a:pt x="13" y="230"/>
                      <a:pt x="13" y="230"/>
                    </a:cubicBezTo>
                    <a:cubicBezTo>
                      <a:pt x="249" y="328"/>
                      <a:pt x="249" y="328"/>
                      <a:pt x="249" y="328"/>
                    </a:cubicBezTo>
                    <a:cubicBezTo>
                      <a:pt x="260" y="346"/>
                      <a:pt x="260" y="346"/>
                      <a:pt x="260" y="346"/>
                    </a:cubicBezTo>
                    <a:cubicBezTo>
                      <a:pt x="389" y="278"/>
                      <a:pt x="389" y="278"/>
                      <a:pt x="389" y="278"/>
                    </a:cubicBezTo>
                    <a:cubicBezTo>
                      <a:pt x="351" y="128"/>
                      <a:pt x="351" y="128"/>
                      <a:pt x="351" y="128"/>
                    </a:cubicBezTo>
                    <a:cubicBezTo>
                      <a:pt x="351" y="128"/>
                      <a:pt x="351" y="128"/>
                      <a:pt x="351" y="128"/>
                    </a:cubicBezTo>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252" name="Freeform 143"/>
              <p:cNvSpPr>
                <a:spLocks/>
              </p:cNvSpPr>
              <p:nvPr/>
            </p:nvSpPr>
            <p:spPr bwMode="auto">
              <a:xfrm>
                <a:off x="5336129" y="4720859"/>
                <a:ext cx="167711" cy="214298"/>
              </a:xfrm>
              <a:custGeom>
                <a:avLst/>
                <a:gdLst>
                  <a:gd name="T0" fmla="*/ 0 w 90"/>
                  <a:gd name="T1" fmla="*/ 115 h 115"/>
                  <a:gd name="T2" fmla="*/ 90 w 90"/>
                  <a:gd name="T3" fmla="*/ 115 h 115"/>
                  <a:gd name="T4" fmla="*/ 90 w 90"/>
                  <a:gd name="T5" fmla="*/ 0 h 115"/>
                  <a:gd name="T6" fmla="*/ 13 w 90"/>
                  <a:gd name="T7" fmla="*/ 40 h 115"/>
                  <a:gd name="T8" fmla="*/ 0 w 90"/>
                  <a:gd name="T9" fmla="*/ 115 h 115"/>
                </a:gdLst>
                <a:ahLst/>
                <a:cxnLst>
                  <a:cxn ang="0">
                    <a:pos x="T0" y="T1"/>
                  </a:cxn>
                  <a:cxn ang="0">
                    <a:pos x="T2" y="T3"/>
                  </a:cxn>
                  <a:cxn ang="0">
                    <a:pos x="T4" y="T5"/>
                  </a:cxn>
                  <a:cxn ang="0">
                    <a:pos x="T6" y="T7"/>
                  </a:cxn>
                  <a:cxn ang="0">
                    <a:pos x="T8" y="T9"/>
                  </a:cxn>
                </a:cxnLst>
                <a:rect l="0" t="0" r="r" b="b"/>
                <a:pathLst>
                  <a:path w="90" h="115">
                    <a:moveTo>
                      <a:pt x="0" y="115"/>
                    </a:moveTo>
                    <a:lnTo>
                      <a:pt x="90" y="115"/>
                    </a:lnTo>
                    <a:lnTo>
                      <a:pt x="90" y="0"/>
                    </a:lnTo>
                    <a:lnTo>
                      <a:pt x="13" y="40"/>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3" name="Freeform 144"/>
              <p:cNvSpPr>
                <a:spLocks/>
              </p:cNvSpPr>
              <p:nvPr/>
            </p:nvSpPr>
            <p:spPr bwMode="auto">
              <a:xfrm>
                <a:off x="5347310" y="4687317"/>
                <a:ext cx="154668" cy="106218"/>
              </a:xfrm>
              <a:custGeom>
                <a:avLst/>
                <a:gdLst>
                  <a:gd name="T0" fmla="*/ 0 w 83"/>
                  <a:gd name="T1" fmla="*/ 38 h 57"/>
                  <a:gd name="T2" fmla="*/ 10 w 83"/>
                  <a:gd name="T3" fmla="*/ 57 h 57"/>
                  <a:gd name="T4" fmla="*/ 83 w 83"/>
                  <a:gd name="T5" fmla="*/ 19 h 57"/>
                  <a:gd name="T6" fmla="*/ 73 w 83"/>
                  <a:gd name="T7" fmla="*/ 0 h 57"/>
                  <a:gd name="T8" fmla="*/ 0 w 83"/>
                  <a:gd name="T9" fmla="*/ 38 h 57"/>
                </a:gdLst>
                <a:ahLst/>
                <a:cxnLst>
                  <a:cxn ang="0">
                    <a:pos x="T0" y="T1"/>
                  </a:cxn>
                  <a:cxn ang="0">
                    <a:pos x="T2" y="T3"/>
                  </a:cxn>
                  <a:cxn ang="0">
                    <a:pos x="T4" y="T5"/>
                  </a:cxn>
                  <a:cxn ang="0">
                    <a:pos x="T6" y="T7"/>
                  </a:cxn>
                  <a:cxn ang="0">
                    <a:pos x="T8" y="T9"/>
                  </a:cxn>
                </a:cxnLst>
                <a:rect l="0" t="0" r="r" b="b"/>
                <a:pathLst>
                  <a:path w="83" h="57">
                    <a:moveTo>
                      <a:pt x="0" y="38"/>
                    </a:moveTo>
                    <a:lnTo>
                      <a:pt x="10" y="57"/>
                    </a:lnTo>
                    <a:lnTo>
                      <a:pt x="83" y="19"/>
                    </a:lnTo>
                    <a:lnTo>
                      <a:pt x="73" y="0"/>
                    </a:lnTo>
                    <a:lnTo>
                      <a:pt x="0" y="3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4" name="Freeform 145"/>
              <p:cNvSpPr>
                <a:spLocks/>
              </p:cNvSpPr>
              <p:nvPr/>
            </p:nvSpPr>
            <p:spPr bwMode="auto">
              <a:xfrm>
                <a:off x="6053562" y="3559925"/>
                <a:ext cx="303744" cy="342876"/>
              </a:xfrm>
              <a:custGeom>
                <a:avLst/>
                <a:gdLst>
                  <a:gd name="T0" fmla="*/ 290 w 346"/>
                  <a:gd name="T1" fmla="*/ 57 h 390"/>
                  <a:gd name="T2" fmla="*/ 188 w 346"/>
                  <a:gd name="T3" fmla="*/ 119 h 390"/>
                  <a:gd name="T4" fmla="*/ 269 w 346"/>
                  <a:gd name="T5" fmla="*/ 59 h 390"/>
                  <a:gd name="T6" fmla="*/ 243 w 346"/>
                  <a:gd name="T7" fmla="*/ 26 h 390"/>
                  <a:gd name="T8" fmla="*/ 165 w 346"/>
                  <a:gd name="T9" fmla="*/ 93 h 390"/>
                  <a:gd name="T10" fmla="*/ 222 w 346"/>
                  <a:gd name="T11" fmla="*/ 30 h 390"/>
                  <a:gd name="T12" fmla="*/ 194 w 346"/>
                  <a:gd name="T13" fmla="*/ 0 h 390"/>
                  <a:gd name="T14" fmla="*/ 194 w 346"/>
                  <a:gd name="T15" fmla="*/ 0 h 390"/>
                  <a:gd name="T16" fmla="*/ 143 w 346"/>
                  <a:gd name="T17" fmla="*/ 59 h 390"/>
                  <a:gd name="T18" fmla="*/ 159 w 346"/>
                  <a:gd name="T19" fmla="*/ 16 h 390"/>
                  <a:gd name="T20" fmla="*/ 115 w 346"/>
                  <a:gd name="T21" fmla="*/ 13 h 390"/>
                  <a:gd name="T22" fmla="*/ 18 w 346"/>
                  <a:gd name="T23" fmla="*/ 250 h 390"/>
                  <a:gd name="T24" fmla="*/ 0 w 346"/>
                  <a:gd name="T25" fmla="*/ 261 h 390"/>
                  <a:gd name="T26" fmla="*/ 67 w 346"/>
                  <a:gd name="T27" fmla="*/ 390 h 390"/>
                  <a:gd name="T28" fmla="*/ 218 w 346"/>
                  <a:gd name="T29" fmla="*/ 352 h 390"/>
                  <a:gd name="T30" fmla="*/ 218 w 346"/>
                  <a:gd name="T31" fmla="*/ 352 h 390"/>
                  <a:gd name="T32" fmla="*/ 218 w 346"/>
                  <a:gd name="T33" fmla="*/ 352 h 390"/>
                  <a:gd name="T34" fmla="*/ 246 w 346"/>
                  <a:gd name="T35" fmla="*/ 312 h 390"/>
                  <a:gd name="T36" fmla="*/ 287 w 346"/>
                  <a:gd name="T37" fmla="*/ 253 h 390"/>
                  <a:gd name="T38" fmla="*/ 335 w 346"/>
                  <a:gd name="T39" fmla="*/ 185 h 390"/>
                  <a:gd name="T40" fmla="*/ 277 w 346"/>
                  <a:gd name="T41" fmla="*/ 195 h 390"/>
                  <a:gd name="T42" fmla="*/ 214 w 346"/>
                  <a:gd name="T43" fmla="*/ 285 h 390"/>
                  <a:gd name="T44" fmla="*/ 158 w 346"/>
                  <a:gd name="T45" fmla="*/ 281 h 390"/>
                  <a:gd name="T46" fmla="*/ 185 w 346"/>
                  <a:gd name="T47" fmla="*/ 189 h 390"/>
                  <a:gd name="T48" fmla="*/ 273 w 346"/>
                  <a:gd name="T49" fmla="*/ 108 h 390"/>
                  <a:gd name="T50" fmla="*/ 292 w 346"/>
                  <a:gd name="T51" fmla="*/ 140 h 390"/>
                  <a:gd name="T52" fmla="*/ 346 w 346"/>
                  <a:gd name="T53" fmla="*/ 155 h 390"/>
                  <a:gd name="T54" fmla="*/ 290 w 346"/>
                  <a:gd name="T55" fmla="*/ 57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46" h="390">
                    <a:moveTo>
                      <a:pt x="290" y="57"/>
                    </a:moveTo>
                    <a:cubicBezTo>
                      <a:pt x="188" y="119"/>
                      <a:pt x="188" y="119"/>
                      <a:pt x="188" y="119"/>
                    </a:cubicBezTo>
                    <a:cubicBezTo>
                      <a:pt x="269" y="59"/>
                      <a:pt x="269" y="59"/>
                      <a:pt x="269" y="59"/>
                    </a:cubicBezTo>
                    <a:cubicBezTo>
                      <a:pt x="243" y="26"/>
                      <a:pt x="243" y="26"/>
                      <a:pt x="243" y="26"/>
                    </a:cubicBezTo>
                    <a:cubicBezTo>
                      <a:pt x="165" y="93"/>
                      <a:pt x="165" y="93"/>
                      <a:pt x="165" y="93"/>
                    </a:cubicBezTo>
                    <a:cubicBezTo>
                      <a:pt x="222" y="30"/>
                      <a:pt x="222" y="30"/>
                      <a:pt x="222" y="30"/>
                    </a:cubicBezTo>
                    <a:cubicBezTo>
                      <a:pt x="194" y="0"/>
                      <a:pt x="194" y="0"/>
                      <a:pt x="194" y="0"/>
                    </a:cubicBezTo>
                    <a:cubicBezTo>
                      <a:pt x="194" y="0"/>
                      <a:pt x="194" y="0"/>
                      <a:pt x="194" y="0"/>
                    </a:cubicBezTo>
                    <a:cubicBezTo>
                      <a:pt x="143" y="59"/>
                      <a:pt x="143" y="59"/>
                      <a:pt x="143" y="59"/>
                    </a:cubicBezTo>
                    <a:cubicBezTo>
                      <a:pt x="159" y="16"/>
                      <a:pt x="159" y="16"/>
                      <a:pt x="159" y="16"/>
                    </a:cubicBezTo>
                    <a:cubicBezTo>
                      <a:pt x="115" y="13"/>
                      <a:pt x="115" y="13"/>
                      <a:pt x="115" y="13"/>
                    </a:cubicBezTo>
                    <a:cubicBezTo>
                      <a:pt x="18" y="250"/>
                      <a:pt x="18" y="250"/>
                      <a:pt x="18" y="250"/>
                    </a:cubicBezTo>
                    <a:cubicBezTo>
                      <a:pt x="0" y="261"/>
                      <a:pt x="0" y="261"/>
                      <a:pt x="0" y="261"/>
                    </a:cubicBezTo>
                    <a:cubicBezTo>
                      <a:pt x="67" y="390"/>
                      <a:pt x="67" y="390"/>
                      <a:pt x="67" y="390"/>
                    </a:cubicBezTo>
                    <a:cubicBezTo>
                      <a:pt x="218" y="352"/>
                      <a:pt x="218" y="352"/>
                      <a:pt x="218" y="352"/>
                    </a:cubicBezTo>
                    <a:cubicBezTo>
                      <a:pt x="218" y="352"/>
                      <a:pt x="218" y="352"/>
                      <a:pt x="218" y="352"/>
                    </a:cubicBezTo>
                    <a:cubicBezTo>
                      <a:pt x="218" y="352"/>
                      <a:pt x="218" y="352"/>
                      <a:pt x="218" y="352"/>
                    </a:cubicBezTo>
                    <a:cubicBezTo>
                      <a:pt x="246" y="312"/>
                      <a:pt x="246" y="312"/>
                      <a:pt x="246" y="312"/>
                    </a:cubicBezTo>
                    <a:cubicBezTo>
                      <a:pt x="287" y="253"/>
                      <a:pt x="287" y="253"/>
                      <a:pt x="287" y="253"/>
                    </a:cubicBezTo>
                    <a:cubicBezTo>
                      <a:pt x="335" y="185"/>
                      <a:pt x="335" y="185"/>
                      <a:pt x="335" y="185"/>
                    </a:cubicBezTo>
                    <a:cubicBezTo>
                      <a:pt x="317" y="172"/>
                      <a:pt x="290" y="176"/>
                      <a:pt x="277" y="195"/>
                    </a:cubicBezTo>
                    <a:cubicBezTo>
                      <a:pt x="214" y="285"/>
                      <a:pt x="214" y="285"/>
                      <a:pt x="214" y="285"/>
                    </a:cubicBezTo>
                    <a:cubicBezTo>
                      <a:pt x="195" y="308"/>
                      <a:pt x="173" y="304"/>
                      <a:pt x="158" y="281"/>
                    </a:cubicBezTo>
                    <a:cubicBezTo>
                      <a:pt x="128" y="232"/>
                      <a:pt x="185" y="189"/>
                      <a:pt x="185" y="189"/>
                    </a:cubicBezTo>
                    <a:cubicBezTo>
                      <a:pt x="273" y="108"/>
                      <a:pt x="273" y="108"/>
                      <a:pt x="273" y="108"/>
                    </a:cubicBezTo>
                    <a:cubicBezTo>
                      <a:pt x="292" y="140"/>
                      <a:pt x="292" y="140"/>
                      <a:pt x="292" y="140"/>
                    </a:cubicBezTo>
                    <a:cubicBezTo>
                      <a:pt x="303" y="159"/>
                      <a:pt x="327" y="166"/>
                      <a:pt x="346" y="155"/>
                    </a:cubicBezTo>
                    <a:lnTo>
                      <a:pt x="290" y="57"/>
                    </a:ln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255" name="Freeform 146"/>
              <p:cNvSpPr>
                <a:spLocks/>
              </p:cNvSpPr>
              <p:nvPr/>
            </p:nvSpPr>
            <p:spPr bwMode="auto">
              <a:xfrm>
                <a:off x="5250410" y="3653098"/>
                <a:ext cx="834830" cy="285110"/>
              </a:xfrm>
              <a:custGeom>
                <a:avLst/>
                <a:gdLst>
                  <a:gd name="T0" fmla="*/ 0 w 448"/>
                  <a:gd name="T1" fmla="*/ 0 h 153"/>
                  <a:gd name="T2" fmla="*/ 0 w 448"/>
                  <a:gd name="T3" fmla="*/ 153 h 153"/>
                  <a:gd name="T4" fmla="*/ 448 w 448"/>
                  <a:gd name="T5" fmla="*/ 153 h 153"/>
                  <a:gd name="T6" fmla="*/ 409 w 448"/>
                  <a:gd name="T7" fmla="*/ 76 h 153"/>
                  <a:gd name="T8" fmla="*/ 0 w 448"/>
                  <a:gd name="T9" fmla="*/ 0 h 153"/>
                </a:gdLst>
                <a:ahLst/>
                <a:cxnLst>
                  <a:cxn ang="0">
                    <a:pos x="T0" y="T1"/>
                  </a:cxn>
                  <a:cxn ang="0">
                    <a:pos x="T2" y="T3"/>
                  </a:cxn>
                  <a:cxn ang="0">
                    <a:pos x="T4" y="T5"/>
                  </a:cxn>
                  <a:cxn ang="0">
                    <a:pos x="T6" y="T7"/>
                  </a:cxn>
                  <a:cxn ang="0">
                    <a:pos x="T8" y="T9"/>
                  </a:cxn>
                </a:cxnLst>
                <a:rect l="0" t="0" r="r" b="b"/>
                <a:pathLst>
                  <a:path w="448" h="153">
                    <a:moveTo>
                      <a:pt x="0" y="0"/>
                    </a:moveTo>
                    <a:lnTo>
                      <a:pt x="0" y="153"/>
                    </a:lnTo>
                    <a:lnTo>
                      <a:pt x="448" y="153"/>
                    </a:lnTo>
                    <a:lnTo>
                      <a:pt x="409" y="76"/>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6" name="Freeform 147"/>
              <p:cNvSpPr>
                <a:spLocks/>
              </p:cNvSpPr>
              <p:nvPr/>
            </p:nvSpPr>
            <p:spPr bwMode="auto">
              <a:xfrm>
                <a:off x="6014429" y="3781676"/>
                <a:ext cx="104354" cy="154668"/>
              </a:xfrm>
              <a:custGeom>
                <a:avLst/>
                <a:gdLst>
                  <a:gd name="T0" fmla="*/ 19 w 56"/>
                  <a:gd name="T1" fmla="*/ 0 h 83"/>
                  <a:gd name="T2" fmla="*/ 0 w 56"/>
                  <a:gd name="T3" fmla="*/ 10 h 83"/>
                  <a:gd name="T4" fmla="*/ 38 w 56"/>
                  <a:gd name="T5" fmla="*/ 83 h 83"/>
                  <a:gd name="T6" fmla="*/ 56 w 56"/>
                  <a:gd name="T7" fmla="*/ 73 h 83"/>
                  <a:gd name="T8" fmla="*/ 19 w 56"/>
                  <a:gd name="T9" fmla="*/ 0 h 83"/>
                </a:gdLst>
                <a:ahLst/>
                <a:cxnLst>
                  <a:cxn ang="0">
                    <a:pos x="T0" y="T1"/>
                  </a:cxn>
                  <a:cxn ang="0">
                    <a:pos x="T2" y="T3"/>
                  </a:cxn>
                  <a:cxn ang="0">
                    <a:pos x="T4" y="T5"/>
                  </a:cxn>
                  <a:cxn ang="0">
                    <a:pos x="T6" y="T7"/>
                  </a:cxn>
                  <a:cxn ang="0">
                    <a:pos x="T8" y="T9"/>
                  </a:cxn>
                </a:cxnLst>
                <a:rect l="0" t="0" r="r" b="b"/>
                <a:pathLst>
                  <a:path w="56" h="83">
                    <a:moveTo>
                      <a:pt x="19" y="0"/>
                    </a:moveTo>
                    <a:lnTo>
                      <a:pt x="0" y="10"/>
                    </a:lnTo>
                    <a:lnTo>
                      <a:pt x="38" y="83"/>
                    </a:lnTo>
                    <a:lnTo>
                      <a:pt x="56" y="73"/>
                    </a:lnTo>
                    <a:lnTo>
                      <a:pt x="1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7" name="Freeform 148"/>
              <p:cNvSpPr>
                <a:spLocks/>
              </p:cNvSpPr>
              <p:nvPr/>
            </p:nvSpPr>
            <p:spPr bwMode="auto">
              <a:xfrm>
                <a:off x="5993931" y="4756265"/>
                <a:ext cx="341014" cy="303744"/>
              </a:xfrm>
              <a:custGeom>
                <a:avLst/>
                <a:gdLst>
                  <a:gd name="T0" fmla="*/ 260 w 389"/>
                  <a:gd name="T1" fmla="*/ 0 h 346"/>
                  <a:gd name="T2" fmla="*/ 250 w 389"/>
                  <a:gd name="T3" fmla="*/ 18 h 346"/>
                  <a:gd name="T4" fmla="*/ 13 w 389"/>
                  <a:gd name="T5" fmla="*/ 115 h 346"/>
                  <a:gd name="T6" fmla="*/ 16 w 389"/>
                  <a:gd name="T7" fmla="*/ 158 h 346"/>
                  <a:gd name="T8" fmla="*/ 59 w 389"/>
                  <a:gd name="T9" fmla="*/ 143 h 346"/>
                  <a:gd name="T10" fmla="*/ 0 w 389"/>
                  <a:gd name="T11" fmla="*/ 194 h 346"/>
                  <a:gd name="T12" fmla="*/ 0 w 389"/>
                  <a:gd name="T13" fmla="*/ 194 h 346"/>
                  <a:gd name="T14" fmla="*/ 30 w 389"/>
                  <a:gd name="T15" fmla="*/ 221 h 346"/>
                  <a:gd name="T16" fmla="*/ 93 w 389"/>
                  <a:gd name="T17" fmla="*/ 165 h 346"/>
                  <a:gd name="T18" fmla="*/ 25 w 389"/>
                  <a:gd name="T19" fmla="*/ 242 h 346"/>
                  <a:gd name="T20" fmla="*/ 58 w 389"/>
                  <a:gd name="T21" fmla="*/ 268 h 346"/>
                  <a:gd name="T22" fmla="*/ 119 w 389"/>
                  <a:gd name="T23" fmla="*/ 188 h 346"/>
                  <a:gd name="T24" fmla="*/ 57 w 389"/>
                  <a:gd name="T25" fmla="*/ 289 h 346"/>
                  <a:gd name="T26" fmla="*/ 154 w 389"/>
                  <a:gd name="T27" fmla="*/ 346 h 346"/>
                  <a:gd name="T28" fmla="*/ 139 w 389"/>
                  <a:gd name="T29" fmla="*/ 291 h 346"/>
                  <a:gd name="T30" fmla="*/ 107 w 389"/>
                  <a:gd name="T31" fmla="*/ 273 h 346"/>
                  <a:gd name="T32" fmla="*/ 189 w 389"/>
                  <a:gd name="T33" fmla="*/ 185 h 346"/>
                  <a:gd name="T34" fmla="*/ 281 w 389"/>
                  <a:gd name="T35" fmla="*/ 158 h 346"/>
                  <a:gd name="T36" fmla="*/ 284 w 389"/>
                  <a:gd name="T37" fmla="*/ 213 h 346"/>
                  <a:gd name="T38" fmla="*/ 195 w 389"/>
                  <a:gd name="T39" fmla="*/ 277 h 346"/>
                  <a:gd name="T40" fmla="*/ 185 w 389"/>
                  <a:gd name="T41" fmla="*/ 335 h 346"/>
                  <a:gd name="T42" fmla="*/ 253 w 389"/>
                  <a:gd name="T43" fmla="*/ 287 h 346"/>
                  <a:gd name="T44" fmla="*/ 311 w 389"/>
                  <a:gd name="T45" fmla="*/ 245 h 346"/>
                  <a:gd name="T46" fmla="*/ 351 w 389"/>
                  <a:gd name="T47" fmla="*/ 217 h 346"/>
                  <a:gd name="T48" fmla="*/ 351 w 389"/>
                  <a:gd name="T49" fmla="*/ 217 h 346"/>
                  <a:gd name="T50" fmla="*/ 351 w 389"/>
                  <a:gd name="T51" fmla="*/ 217 h 346"/>
                  <a:gd name="T52" fmla="*/ 389 w 389"/>
                  <a:gd name="T53" fmla="*/ 67 h 346"/>
                  <a:gd name="T54" fmla="*/ 260 w 389"/>
                  <a:gd name="T5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89" h="346">
                    <a:moveTo>
                      <a:pt x="260" y="0"/>
                    </a:moveTo>
                    <a:cubicBezTo>
                      <a:pt x="250" y="18"/>
                      <a:pt x="250" y="18"/>
                      <a:pt x="250" y="18"/>
                    </a:cubicBezTo>
                    <a:cubicBezTo>
                      <a:pt x="13" y="115"/>
                      <a:pt x="13" y="115"/>
                      <a:pt x="13" y="115"/>
                    </a:cubicBezTo>
                    <a:cubicBezTo>
                      <a:pt x="16" y="158"/>
                      <a:pt x="16" y="158"/>
                      <a:pt x="16" y="158"/>
                    </a:cubicBezTo>
                    <a:cubicBezTo>
                      <a:pt x="59" y="143"/>
                      <a:pt x="59" y="143"/>
                      <a:pt x="59" y="143"/>
                    </a:cubicBezTo>
                    <a:cubicBezTo>
                      <a:pt x="0" y="194"/>
                      <a:pt x="0" y="194"/>
                      <a:pt x="0" y="194"/>
                    </a:cubicBezTo>
                    <a:cubicBezTo>
                      <a:pt x="0" y="194"/>
                      <a:pt x="0" y="194"/>
                      <a:pt x="0" y="194"/>
                    </a:cubicBezTo>
                    <a:cubicBezTo>
                      <a:pt x="30" y="221"/>
                      <a:pt x="30" y="221"/>
                      <a:pt x="30" y="221"/>
                    </a:cubicBezTo>
                    <a:cubicBezTo>
                      <a:pt x="93" y="165"/>
                      <a:pt x="93" y="165"/>
                      <a:pt x="93" y="165"/>
                    </a:cubicBezTo>
                    <a:cubicBezTo>
                      <a:pt x="25" y="242"/>
                      <a:pt x="25" y="242"/>
                      <a:pt x="25" y="242"/>
                    </a:cubicBezTo>
                    <a:cubicBezTo>
                      <a:pt x="58" y="268"/>
                      <a:pt x="58" y="268"/>
                      <a:pt x="58" y="268"/>
                    </a:cubicBezTo>
                    <a:cubicBezTo>
                      <a:pt x="119" y="188"/>
                      <a:pt x="119" y="188"/>
                      <a:pt x="119" y="188"/>
                    </a:cubicBezTo>
                    <a:cubicBezTo>
                      <a:pt x="57" y="289"/>
                      <a:pt x="57" y="289"/>
                      <a:pt x="57" y="289"/>
                    </a:cubicBezTo>
                    <a:cubicBezTo>
                      <a:pt x="154" y="346"/>
                      <a:pt x="154" y="346"/>
                      <a:pt x="154" y="346"/>
                    </a:cubicBezTo>
                    <a:cubicBezTo>
                      <a:pt x="165" y="327"/>
                      <a:pt x="158" y="302"/>
                      <a:pt x="139" y="291"/>
                    </a:cubicBezTo>
                    <a:cubicBezTo>
                      <a:pt x="107" y="273"/>
                      <a:pt x="107" y="273"/>
                      <a:pt x="107" y="273"/>
                    </a:cubicBezTo>
                    <a:cubicBezTo>
                      <a:pt x="189" y="185"/>
                      <a:pt x="189" y="185"/>
                      <a:pt x="189" y="185"/>
                    </a:cubicBezTo>
                    <a:cubicBezTo>
                      <a:pt x="189" y="185"/>
                      <a:pt x="231" y="127"/>
                      <a:pt x="281" y="158"/>
                    </a:cubicBezTo>
                    <a:cubicBezTo>
                      <a:pt x="303" y="172"/>
                      <a:pt x="308" y="195"/>
                      <a:pt x="284" y="213"/>
                    </a:cubicBezTo>
                    <a:cubicBezTo>
                      <a:pt x="195" y="277"/>
                      <a:pt x="195" y="277"/>
                      <a:pt x="195" y="277"/>
                    </a:cubicBezTo>
                    <a:cubicBezTo>
                      <a:pt x="176" y="290"/>
                      <a:pt x="171" y="316"/>
                      <a:pt x="185" y="335"/>
                    </a:cubicBezTo>
                    <a:cubicBezTo>
                      <a:pt x="253" y="287"/>
                      <a:pt x="253" y="287"/>
                      <a:pt x="253" y="287"/>
                    </a:cubicBezTo>
                    <a:cubicBezTo>
                      <a:pt x="311" y="245"/>
                      <a:pt x="311" y="245"/>
                      <a:pt x="311" y="245"/>
                    </a:cubicBezTo>
                    <a:cubicBezTo>
                      <a:pt x="351" y="217"/>
                      <a:pt x="351" y="217"/>
                      <a:pt x="351" y="217"/>
                    </a:cubicBezTo>
                    <a:cubicBezTo>
                      <a:pt x="351" y="217"/>
                      <a:pt x="351" y="217"/>
                      <a:pt x="351" y="217"/>
                    </a:cubicBezTo>
                    <a:cubicBezTo>
                      <a:pt x="351" y="217"/>
                      <a:pt x="351" y="217"/>
                      <a:pt x="351" y="217"/>
                    </a:cubicBezTo>
                    <a:cubicBezTo>
                      <a:pt x="389" y="67"/>
                      <a:pt x="389" y="67"/>
                      <a:pt x="389" y="67"/>
                    </a:cubicBezTo>
                    <a:lnTo>
                      <a:pt x="260" y="0"/>
                    </a:ln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258" name="Freeform 149"/>
              <p:cNvSpPr>
                <a:spLocks/>
              </p:cNvSpPr>
              <p:nvPr/>
            </p:nvSpPr>
            <p:spPr bwMode="auto">
              <a:xfrm>
                <a:off x="6165369" y="4368666"/>
                <a:ext cx="206845" cy="421142"/>
              </a:xfrm>
              <a:custGeom>
                <a:avLst/>
                <a:gdLst>
                  <a:gd name="T0" fmla="*/ 0 w 111"/>
                  <a:gd name="T1" fmla="*/ 0 h 226"/>
                  <a:gd name="T2" fmla="*/ 34 w 111"/>
                  <a:gd name="T3" fmla="*/ 186 h 226"/>
                  <a:gd name="T4" fmla="*/ 111 w 111"/>
                  <a:gd name="T5" fmla="*/ 226 h 226"/>
                  <a:gd name="T6" fmla="*/ 111 w 111"/>
                  <a:gd name="T7" fmla="*/ 0 h 226"/>
                  <a:gd name="T8" fmla="*/ 0 w 111"/>
                  <a:gd name="T9" fmla="*/ 0 h 226"/>
                </a:gdLst>
                <a:ahLst/>
                <a:cxnLst>
                  <a:cxn ang="0">
                    <a:pos x="T0" y="T1"/>
                  </a:cxn>
                  <a:cxn ang="0">
                    <a:pos x="T2" y="T3"/>
                  </a:cxn>
                  <a:cxn ang="0">
                    <a:pos x="T4" y="T5"/>
                  </a:cxn>
                  <a:cxn ang="0">
                    <a:pos x="T6" y="T7"/>
                  </a:cxn>
                  <a:cxn ang="0">
                    <a:pos x="T8" y="T9"/>
                  </a:cxn>
                </a:cxnLst>
                <a:rect l="0" t="0" r="r" b="b"/>
                <a:pathLst>
                  <a:path w="111" h="226">
                    <a:moveTo>
                      <a:pt x="0" y="0"/>
                    </a:moveTo>
                    <a:lnTo>
                      <a:pt x="34" y="186"/>
                    </a:lnTo>
                    <a:lnTo>
                      <a:pt x="111" y="226"/>
                    </a:lnTo>
                    <a:lnTo>
                      <a:pt x="111" y="0"/>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9" name="Freeform 150"/>
              <p:cNvSpPr>
                <a:spLocks/>
              </p:cNvSpPr>
              <p:nvPr/>
            </p:nvSpPr>
            <p:spPr bwMode="auto">
              <a:xfrm>
                <a:off x="6215682" y="4717132"/>
                <a:ext cx="152804" cy="106218"/>
              </a:xfrm>
              <a:custGeom>
                <a:avLst/>
                <a:gdLst>
                  <a:gd name="T0" fmla="*/ 0 w 82"/>
                  <a:gd name="T1" fmla="*/ 19 h 57"/>
                  <a:gd name="T2" fmla="*/ 10 w 82"/>
                  <a:gd name="T3" fmla="*/ 0 h 57"/>
                  <a:gd name="T4" fmla="*/ 82 w 82"/>
                  <a:gd name="T5" fmla="*/ 38 h 57"/>
                  <a:gd name="T6" fmla="*/ 72 w 82"/>
                  <a:gd name="T7" fmla="*/ 57 h 57"/>
                  <a:gd name="T8" fmla="*/ 0 w 82"/>
                  <a:gd name="T9" fmla="*/ 19 h 57"/>
                </a:gdLst>
                <a:ahLst/>
                <a:cxnLst>
                  <a:cxn ang="0">
                    <a:pos x="T0" y="T1"/>
                  </a:cxn>
                  <a:cxn ang="0">
                    <a:pos x="T2" y="T3"/>
                  </a:cxn>
                  <a:cxn ang="0">
                    <a:pos x="T4" y="T5"/>
                  </a:cxn>
                  <a:cxn ang="0">
                    <a:pos x="T6" y="T7"/>
                  </a:cxn>
                  <a:cxn ang="0">
                    <a:pos x="T8" y="T9"/>
                  </a:cxn>
                </a:cxnLst>
                <a:rect l="0" t="0" r="r" b="b"/>
                <a:pathLst>
                  <a:path w="82" h="57">
                    <a:moveTo>
                      <a:pt x="0" y="19"/>
                    </a:moveTo>
                    <a:lnTo>
                      <a:pt x="10" y="0"/>
                    </a:lnTo>
                    <a:lnTo>
                      <a:pt x="82" y="38"/>
                    </a:lnTo>
                    <a:lnTo>
                      <a:pt x="72" y="57"/>
                    </a:lnTo>
                    <a:lnTo>
                      <a:pt x="0"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0" name="Freeform 151"/>
              <p:cNvSpPr>
                <a:spLocks/>
              </p:cNvSpPr>
              <p:nvPr/>
            </p:nvSpPr>
            <p:spPr bwMode="auto">
              <a:xfrm>
                <a:off x="6210092" y="5209085"/>
                <a:ext cx="342876" cy="303744"/>
              </a:xfrm>
              <a:custGeom>
                <a:avLst/>
                <a:gdLst>
                  <a:gd name="T0" fmla="*/ 360 w 390"/>
                  <a:gd name="T1" fmla="*/ 124 h 346"/>
                  <a:gd name="T2" fmla="*/ 297 w 390"/>
                  <a:gd name="T3" fmla="*/ 181 h 346"/>
                  <a:gd name="T4" fmla="*/ 364 w 390"/>
                  <a:gd name="T5" fmla="*/ 103 h 346"/>
                  <a:gd name="T6" fmla="*/ 332 w 390"/>
                  <a:gd name="T7" fmla="*/ 77 h 346"/>
                  <a:gd name="T8" fmla="*/ 271 w 390"/>
                  <a:gd name="T9" fmla="*/ 158 h 346"/>
                  <a:gd name="T10" fmla="*/ 333 w 390"/>
                  <a:gd name="T11" fmla="*/ 56 h 346"/>
                  <a:gd name="T12" fmla="*/ 235 w 390"/>
                  <a:gd name="T13" fmla="*/ 0 h 346"/>
                  <a:gd name="T14" fmla="*/ 250 w 390"/>
                  <a:gd name="T15" fmla="*/ 54 h 346"/>
                  <a:gd name="T16" fmla="*/ 282 w 390"/>
                  <a:gd name="T17" fmla="*/ 73 h 346"/>
                  <a:gd name="T18" fmla="*/ 201 w 390"/>
                  <a:gd name="T19" fmla="*/ 161 h 346"/>
                  <a:gd name="T20" fmla="*/ 109 w 390"/>
                  <a:gd name="T21" fmla="*/ 188 h 346"/>
                  <a:gd name="T22" fmla="*/ 105 w 390"/>
                  <a:gd name="T23" fmla="*/ 132 h 346"/>
                  <a:gd name="T24" fmla="*/ 195 w 390"/>
                  <a:gd name="T25" fmla="*/ 69 h 346"/>
                  <a:gd name="T26" fmla="*/ 205 w 390"/>
                  <a:gd name="T27" fmla="*/ 11 h 346"/>
                  <a:gd name="T28" fmla="*/ 137 w 390"/>
                  <a:gd name="T29" fmla="*/ 59 h 346"/>
                  <a:gd name="T30" fmla="*/ 78 w 390"/>
                  <a:gd name="T31" fmla="*/ 101 h 346"/>
                  <a:gd name="T32" fmla="*/ 39 w 390"/>
                  <a:gd name="T33" fmla="*/ 129 h 346"/>
                  <a:gd name="T34" fmla="*/ 39 w 390"/>
                  <a:gd name="T35" fmla="*/ 129 h 346"/>
                  <a:gd name="T36" fmla="*/ 39 w 390"/>
                  <a:gd name="T37" fmla="*/ 129 h 346"/>
                  <a:gd name="T38" fmla="*/ 0 w 390"/>
                  <a:gd name="T39" fmla="*/ 279 h 346"/>
                  <a:gd name="T40" fmla="*/ 130 w 390"/>
                  <a:gd name="T41" fmla="*/ 346 h 346"/>
                  <a:gd name="T42" fmla="*/ 140 w 390"/>
                  <a:gd name="T43" fmla="*/ 328 h 346"/>
                  <a:gd name="T44" fmla="*/ 377 w 390"/>
                  <a:gd name="T45" fmla="*/ 231 h 346"/>
                  <a:gd name="T46" fmla="*/ 374 w 390"/>
                  <a:gd name="T47" fmla="*/ 188 h 346"/>
                  <a:gd name="T48" fmla="*/ 331 w 390"/>
                  <a:gd name="T49" fmla="*/ 203 h 346"/>
                  <a:gd name="T50" fmla="*/ 390 w 390"/>
                  <a:gd name="T51" fmla="*/ 152 h 346"/>
                  <a:gd name="T52" fmla="*/ 360 w 390"/>
                  <a:gd name="T53" fmla="*/ 124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90" h="346">
                    <a:moveTo>
                      <a:pt x="360" y="124"/>
                    </a:moveTo>
                    <a:cubicBezTo>
                      <a:pt x="297" y="181"/>
                      <a:pt x="297" y="181"/>
                      <a:pt x="297" y="181"/>
                    </a:cubicBezTo>
                    <a:cubicBezTo>
                      <a:pt x="364" y="103"/>
                      <a:pt x="364" y="103"/>
                      <a:pt x="364" y="103"/>
                    </a:cubicBezTo>
                    <a:cubicBezTo>
                      <a:pt x="332" y="77"/>
                      <a:pt x="332" y="77"/>
                      <a:pt x="332" y="77"/>
                    </a:cubicBezTo>
                    <a:cubicBezTo>
                      <a:pt x="271" y="158"/>
                      <a:pt x="271" y="158"/>
                      <a:pt x="271" y="158"/>
                    </a:cubicBezTo>
                    <a:cubicBezTo>
                      <a:pt x="333" y="56"/>
                      <a:pt x="333" y="56"/>
                      <a:pt x="333" y="56"/>
                    </a:cubicBezTo>
                    <a:cubicBezTo>
                      <a:pt x="235" y="0"/>
                      <a:pt x="235" y="0"/>
                      <a:pt x="235" y="0"/>
                    </a:cubicBezTo>
                    <a:cubicBezTo>
                      <a:pt x="224" y="19"/>
                      <a:pt x="231" y="44"/>
                      <a:pt x="250" y="54"/>
                    </a:cubicBezTo>
                    <a:cubicBezTo>
                      <a:pt x="282" y="73"/>
                      <a:pt x="282" y="73"/>
                      <a:pt x="282" y="73"/>
                    </a:cubicBezTo>
                    <a:cubicBezTo>
                      <a:pt x="201" y="161"/>
                      <a:pt x="201" y="161"/>
                      <a:pt x="201" y="161"/>
                    </a:cubicBezTo>
                    <a:cubicBezTo>
                      <a:pt x="201" y="161"/>
                      <a:pt x="158" y="218"/>
                      <a:pt x="109" y="188"/>
                    </a:cubicBezTo>
                    <a:cubicBezTo>
                      <a:pt x="87" y="174"/>
                      <a:pt x="82" y="151"/>
                      <a:pt x="105" y="132"/>
                    </a:cubicBezTo>
                    <a:cubicBezTo>
                      <a:pt x="195" y="69"/>
                      <a:pt x="195" y="69"/>
                      <a:pt x="195" y="69"/>
                    </a:cubicBezTo>
                    <a:cubicBezTo>
                      <a:pt x="214" y="56"/>
                      <a:pt x="218" y="30"/>
                      <a:pt x="205" y="11"/>
                    </a:cubicBezTo>
                    <a:cubicBezTo>
                      <a:pt x="137" y="59"/>
                      <a:pt x="137" y="59"/>
                      <a:pt x="137" y="59"/>
                    </a:cubicBezTo>
                    <a:cubicBezTo>
                      <a:pt x="78" y="101"/>
                      <a:pt x="78" y="101"/>
                      <a:pt x="78" y="101"/>
                    </a:cubicBezTo>
                    <a:cubicBezTo>
                      <a:pt x="39" y="129"/>
                      <a:pt x="39" y="129"/>
                      <a:pt x="39" y="129"/>
                    </a:cubicBezTo>
                    <a:cubicBezTo>
                      <a:pt x="39" y="129"/>
                      <a:pt x="39" y="129"/>
                      <a:pt x="39" y="129"/>
                    </a:cubicBezTo>
                    <a:cubicBezTo>
                      <a:pt x="39" y="129"/>
                      <a:pt x="39" y="129"/>
                      <a:pt x="39" y="129"/>
                    </a:cubicBezTo>
                    <a:cubicBezTo>
                      <a:pt x="0" y="279"/>
                      <a:pt x="0" y="279"/>
                      <a:pt x="0" y="279"/>
                    </a:cubicBezTo>
                    <a:cubicBezTo>
                      <a:pt x="130" y="346"/>
                      <a:pt x="130" y="346"/>
                      <a:pt x="130" y="346"/>
                    </a:cubicBezTo>
                    <a:cubicBezTo>
                      <a:pt x="140" y="328"/>
                      <a:pt x="140" y="328"/>
                      <a:pt x="140" y="328"/>
                    </a:cubicBezTo>
                    <a:cubicBezTo>
                      <a:pt x="377" y="231"/>
                      <a:pt x="377" y="231"/>
                      <a:pt x="377" y="231"/>
                    </a:cubicBezTo>
                    <a:cubicBezTo>
                      <a:pt x="374" y="188"/>
                      <a:pt x="374" y="188"/>
                      <a:pt x="374" y="188"/>
                    </a:cubicBezTo>
                    <a:cubicBezTo>
                      <a:pt x="331" y="203"/>
                      <a:pt x="331" y="203"/>
                      <a:pt x="331" y="203"/>
                    </a:cubicBezTo>
                    <a:cubicBezTo>
                      <a:pt x="390" y="152"/>
                      <a:pt x="390" y="152"/>
                      <a:pt x="390" y="152"/>
                    </a:cubicBezTo>
                    <a:lnTo>
                      <a:pt x="360" y="124"/>
                    </a:ln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261" name="Freeform 152"/>
              <p:cNvSpPr>
                <a:spLocks/>
              </p:cNvSpPr>
              <p:nvPr/>
            </p:nvSpPr>
            <p:spPr bwMode="auto">
              <a:xfrm>
                <a:off x="6174686" y="5481150"/>
                <a:ext cx="180756" cy="277656"/>
              </a:xfrm>
              <a:custGeom>
                <a:avLst/>
                <a:gdLst>
                  <a:gd name="T0" fmla="*/ 97 w 97"/>
                  <a:gd name="T1" fmla="*/ 149 h 149"/>
                  <a:gd name="T2" fmla="*/ 76 w 97"/>
                  <a:gd name="T3" fmla="*/ 39 h 149"/>
                  <a:gd name="T4" fmla="*/ 0 w 97"/>
                  <a:gd name="T5" fmla="*/ 0 h 149"/>
                  <a:gd name="T6" fmla="*/ 0 w 97"/>
                  <a:gd name="T7" fmla="*/ 149 h 149"/>
                  <a:gd name="T8" fmla="*/ 97 w 97"/>
                  <a:gd name="T9" fmla="*/ 149 h 149"/>
                </a:gdLst>
                <a:ahLst/>
                <a:cxnLst>
                  <a:cxn ang="0">
                    <a:pos x="T0" y="T1"/>
                  </a:cxn>
                  <a:cxn ang="0">
                    <a:pos x="T2" y="T3"/>
                  </a:cxn>
                  <a:cxn ang="0">
                    <a:pos x="T4" y="T5"/>
                  </a:cxn>
                  <a:cxn ang="0">
                    <a:pos x="T6" y="T7"/>
                  </a:cxn>
                  <a:cxn ang="0">
                    <a:pos x="T8" y="T9"/>
                  </a:cxn>
                </a:cxnLst>
                <a:rect l="0" t="0" r="r" b="b"/>
                <a:pathLst>
                  <a:path w="97" h="149">
                    <a:moveTo>
                      <a:pt x="97" y="149"/>
                    </a:moveTo>
                    <a:lnTo>
                      <a:pt x="76" y="39"/>
                    </a:lnTo>
                    <a:lnTo>
                      <a:pt x="0" y="0"/>
                    </a:lnTo>
                    <a:lnTo>
                      <a:pt x="0" y="149"/>
                    </a:lnTo>
                    <a:lnTo>
                      <a:pt x="97" y="14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2" name="Freeform 153"/>
              <p:cNvSpPr>
                <a:spLocks/>
              </p:cNvSpPr>
              <p:nvPr/>
            </p:nvSpPr>
            <p:spPr bwMode="auto">
              <a:xfrm>
                <a:off x="6176550" y="5447608"/>
                <a:ext cx="154668" cy="104354"/>
              </a:xfrm>
              <a:custGeom>
                <a:avLst/>
                <a:gdLst>
                  <a:gd name="T0" fmla="*/ 83 w 83"/>
                  <a:gd name="T1" fmla="*/ 37 h 56"/>
                  <a:gd name="T2" fmla="*/ 73 w 83"/>
                  <a:gd name="T3" fmla="*/ 56 h 56"/>
                  <a:gd name="T4" fmla="*/ 0 w 83"/>
                  <a:gd name="T5" fmla="*/ 18 h 56"/>
                  <a:gd name="T6" fmla="*/ 10 w 83"/>
                  <a:gd name="T7" fmla="*/ 0 h 56"/>
                  <a:gd name="T8" fmla="*/ 83 w 83"/>
                  <a:gd name="T9" fmla="*/ 37 h 56"/>
                </a:gdLst>
                <a:ahLst/>
                <a:cxnLst>
                  <a:cxn ang="0">
                    <a:pos x="T0" y="T1"/>
                  </a:cxn>
                  <a:cxn ang="0">
                    <a:pos x="T2" y="T3"/>
                  </a:cxn>
                  <a:cxn ang="0">
                    <a:pos x="T4" y="T5"/>
                  </a:cxn>
                  <a:cxn ang="0">
                    <a:pos x="T6" y="T7"/>
                  </a:cxn>
                  <a:cxn ang="0">
                    <a:pos x="T8" y="T9"/>
                  </a:cxn>
                </a:cxnLst>
                <a:rect l="0" t="0" r="r" b="b"/>
                <a:pathLst>
                  <a:path w="83" h="56">
                    <a:moveTo>
                      <a:pt x="83" y="37"/>
                    </a:moveTo>
                    <a:lnTo>
                      <a:pt x="73" y="56"/>
                    </a:lnTo>
                    <a:lnTo>
                      <a:pt x="0" y="18"/>
                    </a:lnTo>
                    <a:lnTo>
                      <a:pt x="10" y="0"/>
                    </a:lnTo>
                    <a:lnTo>
                      <a:pt x="83" y="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3" name="Freeform 154"/>
              <p:cNvSpPr>
                <a:spLocks/>
              </p:cNvSpPr>
              <p:nvPr/>
            </p:nvSpPr>
            <p:spPr bwMode="auto">
              <a:xfrm>
                <a:off x="5250410" y="5348845"/>
                <a:ext cx="203118" cy="406234"/>
              </a:xfrm>
              <a:custGeom>
                <a:avLst/>
                <a:gdLst>
                  <a:gd name="T0" fmla="*/ 154 w 233"/>
                  <a:gd name="T1" fmla="*/ 463 h 463"/>
                  <a:gd name="T2" fmla="*/ 232 w 233"/>
                  <a:gd name="T3" fmla="*/ 354 h 463"/>
                  <a:gd name="T4" fmla="*/ 233 w 233"/>
                  <a:gd name="T5" fmla="*/ 193 h 463"/>
                  <a:gd name="T6" fmla="*/ 194 w 233"/>
                  <a:gd name="T7" fmla="*/ 225 h 463"/>
                  <a:gd name="T8" fmla="*/ 194 w 233"/>
                  <a:gd name="T9" fmla="*/ 313 h 463"/>
                  <a:gd name="T10" fmla="*/ 161 w 233"/>
                  <a:gd name="T11" fmla="*/ 336 h 463"/>
                  <a:gd name="T12" fmla="*/ 137 w 233"/>
                  <a:gd name="T13" fmla="*/ 264 h 463"/>
                  <a:gd name="T14" fmla="*/ 158 w 233"/>
                  <a:gd name="T15" fmla="*/ 168 h 463"/>
                  <a:gd name="T16" fmla="*/ 188 w 233"/>
                  <a:gd name="T17" fmla="*/ 173 h 463"/>
                  <a:gd name="T18" fmla="*/ 221 w 233"/>
                  <a:gd name="T19" fmla="*/ 143 h 463"/>
                  <a:gd name="T20" fmla="*/ 145 w 233"/>
                  <a:gd name="T21" fmla="*/ 131 h 463"/>
                  <a:gd name="T22" fmla="*/ 107 w 233"/>
                  <a:gd name="T23" fmla="*/ 217 h 463"/>
                  <a:gd name="T24" fmla="*/ 132 w 233"/>
                  <a:gd name="T25" fmla="*/ 141 h 463"/>
                  <a:gd name="T26" fmla="*/ 189 w 233"/>
                  <a:gd name="T27" fmla="*/ 55 h 463"/>
                  <a:gd name="T28" fmla="*/ 181 w 233"/>
                  <a:gd name="T29" fmla="*/ 11 h 463"/>
                  <a:gd name="T30" fmla="*/ 100 w 233"/>
                  <a:gd name="T31" fmla="*/ 132 h 463"/>
                  <a:gd name="T32" fmla="*/ 80 w 233"/>
                  <a:gd name="T33" fmla="*/ 211 h 463"/>
                  <a:gd name="T34" fmla="*/ 88 w 233"/>
                  <a:gd name="T35" fmla="*/ 144 h 463"/>
                  <a:gd name="T36" fmla="*/ 136 w 233"/>
                  <a:gd name="T37" fmla="*/ 42 h 463"/>
                  <a:gd name="T38" fmla="*/ 121 w 233"/>
                  <a:gd name="T39" fmla="*/ 0 h 463"/>
                  <a:gd name="T40" fmla="*/ 57 w 233"/>
                  <a:gd name="T41" fmla="*/ 137 h 463"/>
                  <a:gd name="T42" fmla="*/ 57 w 233"/>
                  <a:gd name="T43" fmla="*/ 137 h 463"/>
                  <a:gd name="T44" fmla="*/ 51 w 233"/>
                  <a:gd name="T45" fmla="*/ 199 h 463"/>
                  <a:gd name="T46" fmla="*/ 41 w 233"/>
                  <a:gd name="T47" fmla="*/ 164 h 463"/>
                  <a:gd name="T48" fmla="*/ 61 w 233"/>
                  <a:gd name="T49" fmla="*/ 103 h 463"/>
                  <a:gd name="T50" fmla="*/ 40 w 233"/>
                  <a:gd name="T51" fmla="*/ 63 h 463"/>
                  <a:gd name="T52" fmla="*/ 6 w 233"/>
                  <a:gd name="T53" fmla="*/ 170 h 463"/>
                  <a:gd name="T54" fmla="*/ 6 w 233"/>
                  <a:gd name="T55" fmla="*/ 170 h 463"/>
                  <a:gd name="T56" fmla="*/ 6 w 233"/>
                  <a:gd name="T57" fmla="*/ 170 h 463"/>
                  <a:gd name="T58" fmla="*/ 63 w 233"/>
                  <a:gd name="T59" fmla="*/ 376 h 463"/>
                  <a:gd name="T60" fmla="*/ 0 w 233"/>
                  <a:gd name="T61" fmla="*/ 462 h 463"/>
                  <a:gd name="T62" fmla="*/ 154 w 233"/>
                  <a:gd name="T63" fmla="*/ 463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33" h="463">
                    <a:moveTo>
                      <a:pt x="154" y="463"/>
                    </a:moveTo>
                    <a:cubicBezTo>
                      <a:pt x="232" y="354"/>
                      <a:pt x="232" y="354"/>
                      <a:pt x="232" y="354"/>
                    </a:cubicBezTo>
                    <a:cubicBezTo>
                      <a:pt x="233" y="193"/>
                      <a:pt x="233" y="193"/>
                      <a:pt x="233" y="193"/>
                    </a:cubicBezTo>
                    <a:cubicBezTo>
                      <a:pt x="214" y="193"/>
                      <a:pt x="195" y="207"/>
                      <a:pt x="194" y="225"/>
                    </a:cubicBezTo>
                    <a:cubicBezTo>
                      <a:pt x="194" y="313"/>
                      <a:pt x="194" y="313"/>
                      <a:pt x="194" y="313"/>
                    </a:cubicBezTo>
                    <a:cubicBezTo>
                      <a:pt x="194" y="313"/>
                      <a:pt x="182" y="323"/>
                      <a:pt x="161" y="336"/>
                    </a:cubicBezTo>
                    <a:cubicBezTo>
                      <a:pt x="119" y="318"/>
                      <a:pt x="137" y="264"/>
                      <a:pt x="137" y="264"/>
                    </a:cubicBezTo>
                    <a:cubicBezTo>
                      <a:pt x="158" y="168"/>
                      <a:pt x="158" y="168"/>
                      <a:pt x="158" y="168"/>
                    </a:cubicBezTo>
                    <a:cubicBezTo>
                      <a:pt x="188" y="173"/>
                      <a:pt x="188" y="173"/>
                      <a:pt x="188" y="173"/>
                    </a:cubicBezTo>
                    <a:cubicBezTo>
                      <a:pt x="205" y="174"/>
                      <a:pt x="220" y="160"/>
                      <a:pt x="221" y="143"/>
                    </a:cubicBezTo>
                    <a:cubicBezTo>
                      <a:pt x="145" y="131"/>
                      <a:pt x="145" y="131"/>
                      <a:pt x="145" y="131"/>
                    </a:cubicBezTo>
                    <a:cubicBezTo>
                      <a:pt x="107" y="217"/>
                      <a:pt x="107" y="217"/>
                      <a:pt x="107" y="217"/>
                    </a:cubicBezTo>
                    <a:cubicBezTo>
                      <a:pt x="132" y="141"/>
                      <a:pt x="132" y="141"/>
                      <a:pt x="132" y="141"/>
                    </a:cubicBezTo>
                    <a:cubicBezTo>
                      <a:pt x="189" y="55"/>
                      <a:pt x="189" y="55"/>
                      <a:pt x="189" y="55"/>
                    </a:cubicBezTo>
                    <a:cubicBezTo>
                      <a:pt x="199" y="40"/>
                      <a:pt x="195" y="21"/>
                      <a:pt x="181" y="11"/>
                    </a:cubicBezTo>
                    <a:cubicBezTo>
                      <a:pt x="100" y="132"/>
                      <a:pt x="100" y="132"/>
                      <a:pt x="100" y="132"/>
                    </a:cubicBezTo>
                    <a:cubicBezTo>
                      <a:pt x="80" y="211"/>
                      <a:pt x="80" y="211"/>
                      <a:pt x="80" y="211"/>
                    </a:cubicBezTo>
                    <a:cubicBezTo>
                      <a:pt x="88" y="144"/>
                      <a:pt x="88" y="144"/>
                      <a:pt x="88" y="144"/>
                    </a:cubicBezTo>
                    <a:cubicBezTo>
                      <a:pt x="136" y="42"/>
                      <a:pt x="136" y="42"/>
                      <a:pt x="136" y="42"/>
                    </a:cubicBezTo>
                    <a:cubicBezTo>
                      <a:pt x="143" y="26"/>
                      <a:pt x="136" y="7"/>
                      <a:pt x="121" y="0"/>
                    </a:cubicBezTo>
                    <a:cubicBezTo>
                      <a:pt x="57" y="137"/>
                      <a:pt x="57" y="137"/>
                      <a:pt x="57" y="137"/>
                    </a:cubicBezTo>
                    <a:cubicBezTo>
                      <a:pt x="57" y="137"/>
                      <a:pt x="57" y="137"/>
                      <a:pt x="57" y="137"/>
                    </a:cubicBezTo>
                    <a:cubicBezTo>
                      <a:pt x="51" y="199"/>
                      <a:pt x="51" y="199"/>
                      <a:pt x="51" y="199"/>
                    </a:cubicBezTo>
                    <a:cubicBezTo>
                      <a:pt x="41" y="164"/>
                      <a:pt x="41" y="164"/>
                      <a:pt x="41" y="164"/>
                    </a:cubicBezTo>
                    <a:cubicBezTo>
                      <a:pt x="61" y="103"/>
                      <a:pt x="61" y="103"/>
                      <a:pt x="61" y="103"/>
                    </a:cubicBezTo>
                    <a:cubicBezTo>
                      <a:pt x="66" y="86"/>
                      <a:pt x="57" y="68"/>
                      <a:pt x="40" y="63"/>
                    </a:cubicBezTo>
                    <a:cubicBezTo>
                      <a:pt x="6" y="170"/>
                      <a:pt x="6" y="170"/>
                      <a:pt x="6" y="170"/>
                    </a:cubicBezTo>
                    <a:cubicBezTo>
                      <a:pt x="6" y="170"/>
                      <a:pt x="6" y="170"/>
                      <a:pt x="6" y="170"/>
                    </a:cubicBezTo>
                    <a:cubicBezTo>
                      <a:pt x="6" y="170"/>
                      <a:pt x="6" y="170"/>
                      <a:pt x="6" y="170"/>
                    </a:cubicBezTo>
                    <a:cubicBezTo>
                      <a:pt x="63" y="376"/>
                      <a:pt x="63" y="376"/>
                      <a:pt x="63" y="376"/>
                    </a:cubicBezTo>
                    <a:cubicBezTo>
                      <a:pt x="0" y="462"/>
                      <a:pt x="0" y="462"/>
                      <a:pt x="0" y="462"/>
                    </a:cubicBezTo>
                    <a:lnTo>
                      <a:pt x="154" y="463"/>
                    </a:ln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264" name="Freeform 155"/>
              <p:cNvSpPr>
                <a:spLocks/>
              </p:cNvSpPr>
              <p:nvPr/>
            </p:nvSpPr>
            <p:spPr bwMode="auto">
              <a:xfrm>
                <a:off x="5293270" y="5492331"/>
                <a:ext cx="33542" cy="14908"/>
              </a:xfrm>
              <a:custGeom>
                <a:avLst/>
                <a:gdLst>
                  <a:gd name="T0" fmla="*/ 0 w 18"/>
                  <a:gd name="T1" fmla="*/ 0 h 8"/>
                  <a:gd name="T2" fmla="*/ 18 w 18"/>
                  <a:gd name="T3" fmla="*/ 1 h 8"/>
                  <a:gd name="T4" fmla="*/ 17 w 18"/>
                  <a:gd name="T5" fmla="*/ 8 h 8"/>
                  <a:gd name="T6" fmla="*/ 0 w 18"/>
                  <a:gd name="T7" fmla="*/ 7 h 8"/>
                  <a:gd name="T8" fmla="*/ 0 w 18"/>
                  <a:gd name="T9" fmla="*/ 0 h 8"/>
                </a:gdLst>
                <a:ahLst/>
                <a:cxnLst>
                  <a:cxn ang="0">
                    <a:pos x="T0" y="T1"/>
                  </a:cxn>
                  <a:cxn ang="0">
                    <a:pos x="T2" y="T3"/>
                  </a:cxn>
                  <a:cxn ang="0">
                    <a:pos x="T4" y="T5"/>
                  </a:cxn>
                  <a:cxn ang="0">
                    <a:pos x="T6" y="T7"/>
                  </a:cxn>
                  <a:cxn ang="0">
                    <a:pos x="T8" y="T9"/>
                  </a:cxn>
                </a:cxnLst>
                <a:rect l="0" t="0" r="r" b="b"/>
                <a:pathLst>
                  <a:path w="18" h="8">
                    <a:moveTo>
                      <a:pt x="0" y="0"/>
                    </a:moveTo>
                    <a:lnTo>
                      <a:pt x="18" y="1"/>
                    </a:lnTo>
                    <a:lnTo>
                      <a:pt x="17" y="8"/>
                    </a:lnTo>
                    <a:lnTo>
                      <a:pt x="0" y="7"/>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5" name="Freeform 156"/>
              <p:cNvSpPr>
                <a:spLocks/>
              </p:cNvSpPr>
              <p:nvPr/>
            </p:nvSpPr>
            <p:spPr bwMode="auto">
              <a:xfrm>
                <a:off x="6467250" y="3809628"/>
                <a:ext cx="286973" cy="460275"/>
              </a:xfrm>
              <a:custGeom>
                <a:avLst/>
                <a:gdLst>
                  <a:gd name="T0" fmla="*/ 0 w 326"/>
                  <a:gd name="T1" fmla="*/ 524 h 524"/>
                  <a:gd name="T2" fmla="*/ 126 w 326"/>
                  <a:gd name="T3" fmla="*/ 524 h 524"/>
                  <a:gd name="T4" fmla="*/ 125 w 326"/>
                  <a:gd name="T5" fmla="*/ 366 h 524"/>
                  <a:gd name="T6" fmla="*/ 291 w 326"/>
                  <a:gd name="T7" fmla="*/ 233 h 524"/>
                  <a:gd name="T8" fmla="*/ 291 w 326"/>
                  <a:gd name="T9" fmla="*/ 233 h 524"/>
                  <a:gd name="T10" fmla="*/ 291 w 326"/>
                  <a:gd name="T11" fmla="*/ 233 h 524"/>
                  <a:gd name="T12" fmla="*/ 326 w 326"/>
                  <a:gd name="T13" fmla="*/ 126 h 524"/>
                  <a:gd name="T14" fmla="*/ 286 w 326"/>
                  <a:gd name="T15" fmla="*/ 146 h 524"/>
                  <a:gd name="T16" fmla="*/ 267 w 326"/>
                  <a:gd name="T17" fmla="*/ 207 h 524"/>
                  <a:gd name="T18" fmla="*/ 238 w 326"/>
                  <a:gd name="T19" fmla="*/ 230 h 524"/>
                  <a:gd name="T20" fmla="*/ 269 w 326"/>
                  <a:gd name="T21" fmla="*/ 176 h 524"/>
                  <a:gd name="T22" fmla="*/ 269 w 326"/>
                  <a:gd name="T23" fmla="*/ 176 h 524"/>
                  <a:gd name="T24" fmla="*/ 298 w 326"/>
                  <a:gd name="T25" fmla="*/ 27 h 524"/>
                  <a:gd name="T26" fmla="*/ 261 w 326"/>
                  <a:gd name="T27" fmla="*/ 53 h 524"/>
                  <a:gd name="T28" fmla="*/ 239 w 326"/>
                  <a:gd name="T29" fmla="*/ 163 h 524"/>
                  <a:gd name="T30" fmla="*/ 207 w 326"/>
                  <a:gd name="T31" fmla="*/ 222 h 524"/>
                  <a:gd name="T32" fmla="*/ 237 w 326"/>
                  <a:gd name="T33" fmla="*/ 146 h 524"/>
                  <a:gd name="T34" fmla="*/ 242 w 326"/>
                  <a:gd name="T35" fmla="*/ 1 h 524"/>
                  <a:gd name="T36" fmla="*/ 210 w 326"/>
                  <a:gd name="T37" fmla="*/ 32 h 524"/>
                  <a:gd name="T38" fmla="*/ 206 w 326"/>
                  <a:gd name="T39" fmla="*/ 135 h 524"/>
                  <a:gd name="T40" fmla="*/ 182 w 326"/>
                  <a:gd name="T41" fmla="*/ 212 h 524"/>
                  <a:gd name="T42" fmla="*/ 202 w 326"/>
                  <a:gd name="T43" fmla="*/ 119 h 524"/>
                  <a:gd name="T44" fmla="*/ 133 w 326"/>
                  <a:gd name="T45" fmla="*/ 85 h 524"/>
                  <a:gd name="T46" fmla="*/ 142 w 326"/>
                  <a:gd name="T47" fmla="*/ 128 h 524"/>
                  <a:gd name="T48" fmla="*/ 169 w 326"/>
                  <a:gd name="T49" fmla="*/ 142 h 524"/>
                  <a:gd name="T50" fmla="*/ 130 w 326"/>
                  <a:gd name="T51" fmla="*/ 232 h 524"/>
                  <a:gd name="T52" fmla="*/ 68 w 326"/>
                  <a:gd name="T53" fmla="*/ 277 h 524"/>
                  <a:gd name="T54" fmla="*/ 55 w 326"/>
                  <a:gd name="T55" fmla="*/ 238 h 524"/>
                  <a:gd name="T56" fmla="*/ 106 w 326"/>
                  <a:gd name="T57" fmla="*/ 167 h 524"/>
                  <a:gd name="T58" fmla="*/ 94 w 326"/>
                  <a:gd name="T59" fmla="*/ 119 h 524"/>
                  <a:gd name="T60" fmla="*/ 0 w 326"/>
                  <a:gd name="T61" fmla="*/ 249 h 524"/>
                  <a:gd name="T62" fmla="*/ 0 w 326"/>
                  <a:gd name="T63" fmla="*/ 524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6" h="524">
                    <a:moveTo>
                      <a:pt x="0" y="524"/>
                    </a:moveTo>
                    <a:cubicBezTo>
                      <a:pt x="126" y="524"/>
                      <a:pt x="126" y="524"/>
                      <a:pt x="126" y="524"/>
                    </a:cubicBezTo>
                    <a:cubicBezTo>
                      <a:pt x="125" y="366"/>
                      <a:pt x="125" y="366"/>
                      <a:pt x="125" y="366"/>
                    </a:cubicBezTo>
                    <a:cubicBezTo>
                      <a:pt x="291" y="233"/>
                      <a:pt x="291" y="233"/>
                      <a:pt x="291" y="233"/>
                    </a:cubicBezTo>
                    <a:cubicBezTo>
                      <a:pt x="291" y="233"/>
                      <a:pt x="291" y="233"/>
                      <a:pt x="291" y="233"/>
                    </a:cubicBezTo>
                    <a:cubicBezTo>
                      <a:pt x="291" y="233"/>
                      <a:pt x="291" y="233"/>
                      <a:pt x="291" y="233"/>
                    </a:cubicBezTo>
                    <a:cubicBezTo>
                      <a:pt x="326" y="126"/>
                      <a:pt x="326" y="126"/>
                      <a:pt x="326" y="126"/>
                    </a:cubicBezTo>
                    <a:cubicBezTo>
                      <a:pt x="310" y="120"/>
                      <a:pt x="292" y="129"/>
                      <a:pt x="286" y="146"/>
                    </a:cubicBezTo>
                    <a:cubicBezTo>
                      <a:pt x="267" y="207"/>
                      <a:pt x="267" y="207"/>
                      <a:pt x="267" y="207"/>
                    </a:cubicBezTo>
                    <a:cubicBezTo>
                      <a:pt x="238" y="230"/>
                      <a:pt x="238" y="230"/>
                      <a:pt x="238" y="230"/>
                    </a:cubicBezTo>
                    <a:cubicBezTo>
                      <a:pt x="269" y="176"/>
                      <a:pt x="269" y="176"/>
                      <a:pt x="269" y="176"/>
                    </a:cubicBezTo>
                    <a:cubicBezTo>
                      <a:pt x="269" y="176"/>
                      <a:pt x="269" y="176"/>
                      <a:pt x="269" y="176"/>
                    </a:cubicBezTo>
                    <a:cubicBezTo>
                      <a:pt x="298" y="27"/>
                      <a:pt x="298" y="27"/>
                      <a:pt x="298" y="27"/>
                    </a:cubicBezTo>
                    <a:cubicBezTo>
                      <a:pt x="280" y="24"/>
                      <a:pt x="264" y="35"/>
                      <a:pt x="261" y="53"/>
                    </a:cubicBezTo>
                    <a:cubicBezTo>
                      <a:pt x="239" y="163"/>
                      <a:pt x="239" y="163"/>
                      <a:pt x="239" y="163"/>
                    </a:cubicBezTo>
                    <a:cubicBezTo>
                      <a:pt x="207" y="222"/>
                      <a:pt x="207" y="222"/>
                      <a:pt x="207" y="222"/>
                    </a:cubicBezTo>
                    <a:cubicBezTo>
                      <a:pt x="237" y="146"/>
                      <a:pt x="237" y="146"/>
                      <a:pt x="237" y="146"/>
                    </a:cubicBezTo>
                    <a:cubicBezTo>
                      <a:pt x="242" y="1"/>
                      <a:pt x="242" y="1"/>
                      <a:pt x="242" y="1"/>
                    </a:cubicBezTo>
                    <a:cubicBezTo>
                      <a:pt x="225" y="0"/>
                      <a:pt x="210" y="14"/>
                      <a:pt x="210" y="32"/>
                    </a:cubicBezTo>
                    <a:cubicBezTo>
                      <a:pt x="206" y="135"/>
                      <a:pt x="206" y="135"/>
                      <a:pt x="206" y="135"/>
                    </a:cubicBezTo>
                    <a:cubicBezTo>
                      <a:pt x="182" y="212"/>
                      <a:pt x="182" y="212"/>
                      <a:pt x="182" y="212"/>
                    </a:cubicBezTo>
                    <a:cubicBezTo>
                      <a:pt x="202" y="119"/>
                      <a:pt x="202" y="119"/>
                      <a:pt x="202" y="119"/>
                    </a:cubicBezTo>
                    <a:cubicBezTo>
                      <a:pt x="133" y="85"/>
                      <a:pt x="133" y="85"/>
                      <a:pt x="133" y="85"/>
                    </a:cubicBezTo>
                    <a:cubicBezTo>
                      <a:pt x="123" y="99"/>
                      <a:pt x="127" y="119"/>
                      <a:pt x="142" y="128"/>
                    </a:cubicBezTo>
                    <a:cubicBezTo>
                      <a:pt x="169" y="142"/>
                      <a:pt x="169" y="142"/>
                      <a:pt x="169" y="142"/>
                    </a:cubicBezTo>
                    <a:cubicBezTo>
                      <a:pt x="130" y="232"/>
                      <a:pt x="130" y="232"/>
                      <a:pt x="130" y="232"/>
                    </a:cubicBezTo>
                    <a:cubicBezTo>
                      <a:pt x="130" y="232"/>
                      <a:pt x="113" y="286"/>
                      <a:pt x="68" y="277"/>
                    </a:cubicBezTo>
                    <a:cubicBezTo>
                      <a:pt x="59" y="253"/>
                      <a:pt x="55" y="238"/>
                      <a:pt x="55" y="238"/>
                    </a:cubicBezTo>
                    <a:cubicBezTo>
                      <a:pt x="106" y="167"/>
                      <a:pt x="106" y="167"/>
                      <a:pt x="106" y="167"/>
                    </a:cubicBezTo>
                    <a:cubicBezTo>
                      <a:pt x="117" y="152"/>
                      <a:pt x="109" y="129"/>
                      <a:pt x="94" y="119"/>
                    </a:cubicBezTo>
                    <a:cubicBezTo>
                      <a:pt x="0" y="249"/>
                      <a:pt x="0" y="249"/>
                      <a:pt x="0" y="249"/>
                    </a:cubicBezTo>
                    <a:lnTo>
                      <a:pt x="0" y="524"/>
                    </a:ln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266" name="Freeform 157"/>
              <p:cNvSpPr>
                <a:spLocks/>
              </p:cNvSpPr>
              <p:nvPr/>
            </p:nvSpPr>
            <p:spPr bwMode="auto">
              <a:xfrm>
                <a:off x="6661049" y="3968022"/>
                <a:ext cx="35406" cy="29815"/>
              </a:xfrm>
              <a:custGeom>
                <a:avLst/>
                <a:gdLst>
                  <a:gd name="T0" fmla="*/ 19 w 19"/>
                  <a:gd name="T1" fmla="*/ 10 h 16"/>
                  <a:gd name="T2" fmla="*/ 3 w 19"/>
                  <a:gd name="T3" fmla="*/ 0 h 16"/>
                  <a:gd name="T4" fmla="*/ 0 w 19"/>
                  <a:gd name="T5" fmla="*/ 6 h 16"/>
                  <a:gd name="T6" fmla="*/ 15 w 19"/>
                  <a:gd name="T7" fmla="*/ 16 h 16"/>
                  <a:gd name="T8" fmla="*/ 19 w 19"/>
                  <a:gd name="T9" fmla="*/ 10 h 16"/>
                </a:gdLst>
                <a:ahLst/>
                <a:cxnLst>
                  <a:cxn ang="0">
                    <a:pos x="T0" y="T1"/>
                  </a:cxn>
                  <a:cxn ang="0">
                    <a:pos x="T2" y="T3"/>
                  </a:cxn>
                  <a:cxn ang="0">
                    <a:pos x="T4" y="T5"/>
                  </a:cxn>
                  <a:cxn ang="0">
                    <a:pos x="T6" y="T7"/>
                  </a:cxn>
                  <a:cxn ang="0">
                    <a:pos x="T8" y="T9"/>
                  </a:cxn>
                </a:cxnLst>
                <a:rect l="0" t="0" r="r" b="b"/>
                <a:pathLst>
                  <a:path w="19" h="16">
                    <a:moveTo>
                      <a:pt x="19" y="10"/>
                    </a:moveTo>
                    <a:lnTo>
                      <a:pt x="3" y="0"/>
                    </a:lnTo>
                    <a:lnTo>
                      <a:pt x="0" y="6"/>
                    </a:lnTo>
                    <a:lnTo>
                      <a:pt x="15" y="16"/>
                    </a:lnTo>
                    <a:lnTo>
                      <a:pt x="19"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7" name="Freeform 158"/>
              <p:cNvSpPr>
                <a:spLocks noEditPoints="1"/>
              </p:cNvSpPr>
              <p:nvPr/>
            </p:nvSpPr>
            <p:spPr bwMode="auto">
              <a:xfrm>
                <a:off x="6454205" y="4202818"/>
                <a:ext cx="137896" cy="27952"/>
              </a:xfrm>
              <a:custGeom>
                <a:avLst/>
                <a:gdLst>
                  <a:gd name="T0" fmla="*/ 32 w 157"/>
                  <a:gd name="T1" fmla="*/ 16 h 33"/>
                  <a:gd name="T2" fmla="*/ 16 w 157"/>
                  <a:gd name="T3" fmla="*/ 0 h 33"/>
                  <a:gd name="T4" fmla="*/ 0 w 157"/>
                  <a:gd name="T5" fmla="*/ 16 h 33"/>
                  <a:gd name="T6" fmla="*/ 16 w 157"/>
                  <a:gd name="T7" fmla="*/ 31 h 33"/>
                  <a:gd name="T8" fmla="*/ 32 w 157"/>
                  <a:gd name="T9" fmla="*/ 16 h 33"/>
                  <a:gd name="T10" fmla="*/ 63 w 157"/>
                  <a:gd name="T11" fmla="*/ 16 h 33"/>
                  <a:gd name="T12" fmla="*/ 47 w 157"/>
                  <a:gd name="T13" fmla="*/ 0 h 33"/>
                  <a:gd name="T14" fmla="*/ 32 w 157"/>
                  <a:gd name="T15" fmla="*/ 16 h 33"/>
                  <a:gd name="T16" fmla="*/ 47 w 157"/>
                  <a:gd name="T17" fmla="*/ 32 h 33"/>
                  <a:gd name="T18" fmla="*/ 63 w 157"/>
                  <a:gd name="T19" fmla="*/ 16 h 33"/>
                  <a:gd name="T20" fmla="*/ 94 w 157"/>
                  <a:gd name="T21" fmla="*/ 17 h 33"/>
                  <a:gd name="T22" fmla="*/ 79 w 157"/>
                  <a:gd name="T23" fmla="*/ 1 h 33"/>
                  <a:gd name="T24" fmla="*/ 63 w 157"/>
                  <a:gd name="T25" fmla="*/ 16 h 33"/>
                  <a:gd name="T26" fmla="*/ 78 w 157"/>
                  <a:gd name="T27" fmla="*/ 32 h 33"/>
                  <a:gd name="T28" fmla="*/ 94 w 157"/>
                  <a:gd name="T29" fmla="*/ 17 h 33"/>
                  <a:gd name="T30" fmla="*/ 126 w 157"/>
                  <a:gd name="T31" fmla="*/ 17 h 33"/>
                  <a:gd name="T32" fmla="*/ 110 w 157"/>
                  <a:gd name="T33" fmla="*/ 1 h 33"/>
                  <a:gd name="T34" fmla="*/ 94 w 157"/>
                  <a:gd name="T35" fmla="*/ 17 h 33"/>
                  <a:gd name="T36" fmla="*/ 110 w 157"/>
                  <a:gd name="T37" fmla="*/ 32 h 33"/>
                  <a:gd name="T38" fmla="*/ 126 w 157"/>
                  <a:gd name="T39" fmla="*/ 17 h 33"/>
                  <a:gd name="T40" fmla="*/ 157 w 157"/>
                  <a:gd name="T41" fmla="*/ 17 h 33"/>
                  <a:gd name="T42" fmla="*/ 141 w 157"/>
                  <a:gd name="T43" fmla="*/ 1 h 33"/>
                  <a:gd name="T44" fmla="*/ 126 w 157"/>
                  <a:gd name="T45" fmla="*/ 17 h 33"/>
                  <a:gd name="T46" fmla="*/ 141 w 157"/>
                  <a:gd name="T47" fmla="*/ 33 h 33"/>
                  <a:gd name="T48" fmla="*/ 157 w 157"/>
                  <a:gd name="T49" fmla="*/ 17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7" h="33">
                    <a:moveTo>
                      <a:pt x="32" y="16"/>
                    </a:moveTo>
                    <a:cubicBezTo>
                      <a:pt x="32" y="7"/>
                      <a:pt x="25" y="0"/>
                      <a:pt x="16" y="0"/>
                    </a:cubicBezTo>
                    <a:cubicBezTo>
                      <a:pt x="8" y="0"/>
                      <a:pt x="0" y="7"/>
                      <a:pt x="0" y="16"/>
                    </a:cubicBezTo>
                    <a:cubicBezTo>
                      <a:pt x="0" y="24"/>
                      <a:pt x="7" y="31"/>
                      <a:pt x="16" y="31"/>
                    </a:cubicBezTo>
                    <a:cubicBezTo>
                      <a:pt x="25" y="32"/>
                      <a:pt x="32" y="25"/>
                      <a:pt x="32" y="16"/>
                    </a:cubicBezTo>
                    <a:moveTo>
                      <a:pt x="63" y="16"/>
                    </a:moveTo>
                    <a:cubicBezTo>
                      <a:pt x="63" y="8"/>
                      <a:pt x="56" y="1"/>
                      <a:pt x="47" y="0"/>
                    </a:cubicBezTo>
                    <a:cubicBezTo>
                      <a:pt x="39" y="0"/>
                      <a:pt x="32" y="7"/>
                      <a:pt x="32" y="16"/>
                    </a:cubicBezTo>
                    <a:cubicBezTo>
                      <a:pt x="32" y="25"/>
                      <a:pt x="39" y="32"/>
                      <a:pt x="47" y="32"/>
                    </a:cubicBezTo>
                    <a:cubicBezTo>
                      <a:pt x="56" y="32"/>
                      <a:pt x="63" y="25"/>
                      <a:pt x="63" y="16"/>
                    </a:cubicBezTo>
                    <a:moveTo>
                      <a:pt x="94" y="17"/>
                    </a:moveTo>
                    <a:cubicBezTo>
                      <a:pt x="94" y="8"/>
                      <a:pt x="87" y="1"/>
                      <a:pt x="79" y="1"/>
                    </a:cubicBezTo>
                    <a:cubicBezTo>
                      <a:pt x="70" y="1"/>
                      <a:pt x="63" y="8"/>
                      <a:pt x="63" y="16"/>
                    </a:cubicBezTo>
                    <a:cubicBezTo>
                      <a:pt x="63" y="25"/>
                      <a:pt x="70" y="32"/>
                      <a:pt x="78" y="32"/>
                    </a:cubicBezTo>
                    <a:cubicBezTo>
                      <a:pt x="87" y="32"/>
                      <a:pt x="94" y="25"/>
                      <a:pt x="94" y="17"/>
                    </a:cubicBezTo>
                    <a:moveTo>
                      <a:pt x="126" y="17"/>
                    </a:moveTo>
                    <a:cubicBezTo>
                      <a:pt x="126" y="8"/>
                      <a:pt x="119" y="1"/>
                      <a:pt x="110" y="1"/>
                    </a:cubicBezTo>
                    <a:cubicBezTo>
                      <a:pt x="101" y="1"/>
                      <a:pt x="94" y="8"/>
                      <a:pt x="94" y="17"/>
                    </a:cubicBezTo>
                    <a:cubicBezTo>
                      <a:pt x="94" y="25"/>
                      <a:pt x="101" y="32"/>
                      <a:pt x="110" y="32"/>
                    </a:cubicBezTo>
                    <a:cubicBezTo>
                      <a:pt x="118" y="32"/>
                      <a:pt x="125" y="25"/>
                      <a:pt x="126" y="17"/>
                    </a:cubicBezTo>
                    <a:moveTo>
                      <a:pt x="157" y="17"/>
                    </a:moveTo>
                    <a:cubicBezTo>
                      <a:pt x="157" y="8"/>
                      <a:pt x="150" y="1"/>
                      <a:pt x="141" y="1"/>
                    </a:cubicBezTo>
                    <a:cubicBezTo>
                      <a:pt x="133" y="1"/>
                      <a:pt x="126" y="8"/>
                      <a:pt x="126" y="17"/>
                    </a:cubicBezTo>
                    <a:cubicBezTo>
                      <a:pt x="125" y="25"/>
                      <a:pt x="132" y="32"/>
                      <a:pt x="141" y="33"/>
                    </a:cubicBezTo>
                    <a:cubicBezTo>
                      <a:pt x="150" y="33"/>
                      <a:pt x="157" y="26"/>
                      <a:pt x="157" y="1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8" name="Freeform 159"/>
              <p:cNvSpPr>
                <a:spLocks/>
              </p:cNvSpPr>
              <p:nvPr/>
            </p:nvSpPr>
            <p:spPr bwMode="auto">
              <a:xfrm>
                <a:off x="6467250" y="4269902"/>
                <a:ext cx="204981" cy="518042"/>
              </a:xfrm>
              <a:custGeom>
                <a:avLst/>
                <a:gdLst>
                  <a:gd name="T0" fmla="*/ 130 w 233"/>
                  <a:gd name="T1" fmla="*/ 0 h 590"/>
                  <a:gd name="T2" fmla="*/ 0 w 233"/>
                  <a:gd name="T3" fmla="*/ 0 h 590"/>
                  <a:gd name="T4" fmla="*/ 0 w 233"/>
                  <a:gd name="T5" fmla="*/ 324 h 590"/>
                  <a:gd name="T6" fmla="*/ 0 w 233"/>
                  <a:gd name="T7" fmla="*/ 590 h 590"/>
                  <a:gd name="T8" fmla="*/ 196 w 233"/>
                  <a:gd name="T9" fmla="*/ 590 h 590"/>
                  <a:gd name="T10" fmla="*/ 233 w 233"/>
                  <a:gd name="T11" fmla="*/ 578 h 590"/>
                  <a:gd name="T12" fmla="*/ 130 w 233"/>
                  <a:gd name="T13" fmla="*/ 0 h 590"/>
                </a:gdLst>
                <a:ahLst/>
                <a:cxnLst>
                  <a:cxn ang="0">
                    <a:pos x="T0" y="T1"/>
                  </a:cxn>
                  <a:cxn ang="0">
                    <a:pos x="T2" y="T3"/>
                  </a:cxn>
                  <a:cxn ang="0">
                    <a:pos x="T4" y="T5"/>
                  </a:cxn>
                  <a:cxn ang="0">
                    <a:pos x="T6" y="T7"/>
                  </a:cxn>
                  <a:cxn ang="0">
                    <a:pos x="T8" y="T9"/>
                  </a:cxn>
                  <a:cxn ang="0">
                    <a:pos x="T10" y="T11"/>
                  </a:cxn>
                  <a:cxn ang="0">
                    <a:pos x="T12" y="T13"/>
                  </a:cxn>
                </a:cxnLst>
                <a:rect l="0" t="0" r="r" b="b"/>
                <a:pathLst>
                  <a:path w="233" h="590">
                    <a:moveTo>
                      <a:pt x="130" y="0"/>
                    </a:moveTo>
                    <a:cubicBezTo>
                      <a:pt x="0" y="0"/>
                      <a:pt x="0" y="0"/>
                      <a:pt x="0" y="0"/>
                    </a:cubicBezTo>
                    <a:cubicBezTo>
                      <a:pt x="0" y="324"/>
                      <a:pt x="0" y="324"/>
                      <a:pt x="0" y="324"/>
                    </a:cubicBezTo>
                    <a:cubicBezTo>
                      <a:pt x="0" y="590"/>
                      <a:pt x="0" y="590"/>
                      <a:pt x="0" y="590"/>
                    </a:cubicBezTo>
                    <a:cubicBezTo>
                      <a:pt x="196" y="590"/>
                      <a:pt x="196" y="590"/>
                      <a:pt x="196" y="590"/>
                    </a:cubicBezTo>
                    <a:cubicBezTo>
                      <a:pt x="196" y="590"/>
                      <a:pt x="217" y="590"/>
                      <a:pt x="233" y="578"/>
                    </a:cubicBezTo>
                    <a:lnTo>
                      <a:pt x="130" y="0"/>
                    </a:lnTo>
                    <a:close/>
                  </a:path>
                </a:pathLst>
              </a:custGeom>
              <a:solidFill>
                <a:schemeClr val="tx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9" name="Freeform 160"/>
              <p:cNvSpPr>
                <a:spLocks/>
              </p:cNvSpPr>
              <p:nvPr/>
            </p:nvSpPr>
            <p:spPr bwMode="auto">
              <a:xfrm>
                <a:off x="5405078" y="3887894"/>
                <a:ext cx="286973" cy="458411"/>
              </a:xfrm>
              <a:custGeom>
                <a:avLst/>
                <a:gdLst>
                  <a:gd name="T0" fmla="*/ 0 w 327"/>
                  <a:gd name="T1" fmla="*/ 0 h 523"/>
                  <a:gd name="T2" fmla="*/ 127 w 327"/>
                  <a:gd name="T3" fmla="*/ 0 h 523"/>
                  <a:gd name="T4" fmla="*/ 125 w 327"/>
                  <a:gd name="T5" fmla="*/ 157 h 523"/>
                  <a:gd name="T6" fmla="*/ 292 w 327"/>
                  <a:gd name="T7" fmla="*/ 291 h 523"/>
                  <a:gd name="T8" fmla="*/ 292 w 327"/>
                  <a:gd name="T9" fmla="*/ 291 h 523"/>
                  <a:gd name="T10" fmla="*/ 292 w 327"/>
                  <a:gd name="T11" fmla="*/ 291 h 523"/>
                  <a:gd name="T12" fmla="*/ 327 w 327"/>
                  <a:gd name="T13" fmla="*/ 397 h 523"/>
                  <a:gd name="T14" fmla="*/ 287 w 327"/>
                  <a:gd name="T15" fmla="*/ 377 h 523"/>
                  <a:gd name="T16" fmla="*/ 267 w 327"/>
                  <a:gd name="T17" fmla="*/ 316 h 523"/>
                  <a:gd name="T18" fmla="*/ 239 w 327"/>
                  <a:gd name="T19" fmla="*/ 293 h 523"/>
                  <a:gd name="T20" fmla="*/ 270 w 327"/>
                  <a:gd name="T21" fmla="*/ 347 h 523"/>
                  <a:gd name="T22" fmla="*/ 270 w 327"/>
                  <a:gd name="T23" fmla="*/ 347 h 523"/>
                  <a:gd name="T24" fmla="*/ 298 w 327"/>
                  <a:gd name="T25" fmla="*/ 496 h 523"/>
                  <a:gd name="T26" fmla="*/ 261 w 327"/>
                  <a:gd name="T27" fmla="*/ 471 h 523"/>
                  <a:gd name="T28" fmla="*/ 240 w 327"/>
                  <a:gd name="T29" fmla="*/ 360 h 523"/>
                  <a:gd name="T30" fmla="*/ 208 w 327"/>
                  <a:gd name="T31" fmla="*/ 301 h 523"/>
                  <a:gd name="T32" fmla="*/ 238 w 327"/>
                  <a:gd name="T33" fmla="*/ 377 h 523"/>
                  <a:gd name="T34" fmla="*/ 243 w 327"/>
                  <a:gd name="T35" fmla="*/ 522 h 523"/>
                  <a:gd name="T36" fmla="*/ 210 w 327"/>
                  <a:gd name="T37" fmla="*/ 492 h 523"/>
                  <a:gd name="T38" fmla="*/ 207 w 327"/>
                  <a:gd name="T39" fmla="*/ 388 h 523"/>
                  <a:gd name="T40" fmla="*/ 182 w 327"/>
                  <a:gd name="T41" fmla="*/ 312 h 523"/>
                  <a:gd name="T42" fmla="*/ 202 w 327"/>
                  <a:gd name="T43" fmla="*/ 404 h 523"/>
                  <a:gd name="T44" fmla="*/ 133 w 327"/>
                  <a:gd name="T45" fmla="*/ 439 h 523"/>
                  <a:gd name="T46" fmla="*/ 142 w 327"/>
                  <a:gd name="T47" fmla="*/ 395 h 523"/>
                  <a:gd name="T48" fmla="*/ 169 w 327"/>
                  <a:gd name="T49" fmla="*/ 381 h 523"/>
                  <a:gd name="T50" fmla="*/ 131 w 327"/>
                  <a:gd name="T51" fmla="*/ 291 h 523"/>
                  <a:gd name="T52" fmla="*/ 69 w 327"/>
                  <a:gd name="T53" fmla="*/ 246 h 523"/>
                  <a:gd name="T54" fmla="*/ 56 w 327"/>
                  <a:gd name="T55" fmla="*/ 285 h 523"/>
                  <a:gd name="T56" fmla="*/ 106 w 327"/>
                  <a:gd name="T57" fmla="*/ 356 h 523"/>
                  <a:gd name="T58" fmla="*/ 94 w 327"/>
                  <a:gd name="T59" fmla="*/ 404 h 523"/>
                  <a:gd name="T60" fmla="*/ 0 w 327"/>
                  <a:gd name="T61" fmla="*/ 274 h 523"/>
                  <a:gd name="T62" fmla="*/ 0 w 327"/>
                  <a:gd name="T63" fmla="*/ 0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7" h="523">
                    <a:moveTo>
                      <a:pt x="0" y="0"/>
                    </a:moveTo>
                    <a:cubicBezTo>
                      <a:pt x="127" y="0"/>
                      <a:pt x="127" y="0"/>
                      <a:pt x="127" y="0"/>
                    </a:cubicBezTo>
                    <a:cubicBezTo>
                      <a:pt x="125" y="157"/>
                      <a:pt x="125" y="157"/>
                      <a:pt x="125" y="157"/>
                    </a:cubicBezTo>
                    <a:cubicBezTo>
                      <a:pt x="292" y="291"/>
                      <a:pt x="292" y="291"/>
                      <a:pt x="292" y="291"/>
                    </a:cubicBezTo>
                    <a:cubicBezTo>
                      <a:pt x="292" y="291"/>
                      <a:pt x="292" y="291"/>
                      <a:pt x="292" y="291"/>
                    </a:cubicBezTo>
                    <a:cubicBezTo>
                      <a:pt x="292" y="291"/>
                      <a:pt x="292" y="291"/>
                      <a:pt x="292" y="291"/>
                    </a:cubicBezTo>
                    <a:cubicBezTo>
                      <a:pt x="327" y="397"/>
                      <a:pt x="327" y="397"/>
                      <a:pt x="327" y="397"/>
                    </a:cubicBezTo>
                    <a:cubicBezTo>
                      <a:pt x="310" y="403"/>
                      <a:pt x="292" y="394"/>
                      <a:pt x="287" y="377"/>
                    </a:cubicBezTo>
                    <a:cubicBezTo>
                      <a:pt x="267" y="316"/>
                      <a:pt x="267" y="316"/>
                      <a:pt x="267" y="316"/>
                    </a:cubicBezTo>
                    <a:cubicBezTo>
                      <a:pt x="239" y="293"/>
                      <a:pt x="239" y="293"/>
                      <a:pt x="239" y="293"/>
                    </a:cubicBezTo>
                    <a:cubicBezTo>
                      <a:pt x="270" y="347"/>
                      <a:pt x="270" y="347"/>
                      <a:pt x="270" y="347"/>
                    </a:cubicBezTo>
                    <a:cubicBezTo>
                      <a:pt x="270" y="347"/>
                      <a:pt x="270" y="347"/>
                      <a:pt x="270" y="347"/>
                    </a:cubicBezTo>
                    <a:cubicBezTo>
                      <a:pt x="298" y="496"/>
                      <a:pt x="298" y="496"/>
                      <a:pt x="298" y="496"/>
                    </a:cubicBezTo>
                    <a:cubicBezTo>
                      <a:pt x="281" y="499"/>
                      <a:pt x="265" y="488"/>
                      <a:pt x="261" y="471"/>
                    </a:cubicBezTo>
                    <a:cubicBezTo>
                      <a:pt x="240" y="360"/>
                      <a:pt x="240" y="360"/>
                      <a:pt x="240" y="360"/>
                    </a:cubicBezTo>
                    <a:cubicBezTo>
                      <a:pt x="208" y="301"/>
                      <a:pt x="208" y="301"/>
                      <a:pt x="208" y="301"/>
                    </a:cubicBezTo>
                    <a:cubicBezTo>
                      <a:pt x="238" y="377"/>
                      <a:pt x="238" y="377"/>
                      <a:pt x="238" y="377"/>
                    </a:cubicBezTo>
                    <a:cubicBezTo>
                      <a:pt x="243" y="522"/>
                      <a:pt x="243" y="522"/>
                      <a:pt x="243" y="522"/>
                    </a:cubicBezTo>
                    <a:cubicBezTo>
                      <a:pt x="225" y="523"/>
                      <a:pt x="211" y="509"/>
                      <a:pt x="210" y="492"/>
                    </a:cubicBezTo>
                    <a:cubicBezTo>
                      <a:pt x="207" y="388"/>
                      <a:pt x="207" y="388"/>
                      <a:pt x="207" y="388"/>
                    </a:cubicBezTo>
                    <a:cubicBezTo>
                      <a:pt x="182" y="312"/>
                      <a:pt x="182" y="312"/>
                      <a:pt x="182" y="312"/>
                    </a:cubicBezTo>
                    <a:cubicBezTo>
                      <a:pt x="202" y="404"/>
                      <a:pt x="202" y="404"/>
                      <a:pt x="202" y="404"/>
                    </a:cubicBezTo>
                    <a:cubicBezTo>
                      <a:pt x="133" y="439"/>
                      <a:pt x="133" y="439"/>
                      <a:pt x="133" y="439"/>
                    </a:cubicBezTo>
                    <a:cubicBezTo>
                      <a:pt x="124" y="424"/>
                      <a:pt x="128" y="404"/>
                      <a:pt x="142" y="395"/>
                    </a:cubicBezTo>
                    <a:cubicBezTo>
                      <a:pt x="169" y="381"/>
                      <a:pt x="169" y="381"/>
                      <a:pt x="169" y="381"/>
                    </a:cubicBezTo>
                    <a:cubicBezTo>
                      <a:pt x="131" y="291"/>
                      <a:pt x="131" y="291"/>
                      <a:pt x="131" y="291"/>
                    </a:cubicBezTo>
                    <a:cubicBezTo>
                      <a:pt x="131" y="291"/>
                      <a:pt x="114" y="237"/>
                      <a:pt x="69" y="246"/>
                    </a:cubicBezTo>
                    <a:cubicBezTo>
                      <a:pt x="60" y="270"/>
                      <a:pt x="56" y="285"/>
                      <a:pt x="56" y="285"/>
                    </a:cubicBezTo>
                    <a:cubicBezTo>
                      <a:pt x="106" y="356"/>
                      <a:pt x="106" y="356"/>
                      <a:pt x="106" y="356"/>
                    </a:cubicBezTo>
                    <a:cubicBezTo>
                      <a:pt x="117" y="371"/>
                      <a:pt x="109" y="394"/>
                      <a:pt x="94" y="404"/>
                    </a:cubicBezTo>
                    <a:cubicBezTo>
                      <a:pt x="0" y="274"/>
                      <a:pt x="0" y="274"/>
                      <a:pt x="0" y="274"/>
                    </a:cubicBezTo>
                    <a:lnTo>
                      <a:pt x="0" y="0"/>
                    </a:ln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270" name="Freeform 161"/>
              <p:cNvSpPr>
                <a:spLocks/>
              </p:cNvSpPr>
              <p:nvPr/>
            </p:nvSpPr>
            <p:spPr bwMode="auto">
              <a:xfrm>
                <a:off x="5405078" y="3653098"/>
                <a:ext cx="154668" cy="234796"/>
              </a:xfrm>
              <a:custGeom>
                <a:avLst/>
                <a:gdLst>
                  <a:gd name="T0" fmla="*/ 0 w 83"/>
                  <a:gd name="T1" fmla="*/ 0 h 126"/>
                  <a:gd name="T2" fmla="*/ 0 w 83"/>
                  <a:gd name="T3" fmla="*/ 126 h 126"/>
                  <a:gd name="T4" fmla="*/ 61 w 83"/>
                  <a:gd name="T5" fmla="*/ 126 h 126"/>
                  <a:gd name="T6" fmla="*/ 83 w 83"/>
                  <a:gd name="T7" fmla="*/ 0 h 126"/>
                  <a:gd name="T8" fmla="*/ 0 w 83"/>
                  <a:gd name="T9" fmla="*/ 0 h 126"/>
                </a:gdLst>
                <a:ahLst/>
                <a:cxnLst>
                  <a:cxn ang="0">
                    <a:pos x="T0" y="T1"/>
                  </a:cxn>
                  <a:cxn ang="0">
                    <a:pos x="T2" y="T3"/>
                  </a:cxn>
                  <a:cxn ang="0">
                    <a:pos x="T4" y="T5"/>
                  </a:cxn>
                  <a:cxn ang="0">
                    <a:pos x="T6" y="T7"/>
                  </a:cxn>
                  <a:cxn ang="0">
                    <a:pos x="T8" y="T9"/>
                  </a:cxn>
                </a:cxnLst>
                <a:rect l="0" t="0" r="r" b="b"/>
                <a:pathLst>
                  <a:path w="83" h="126">
                    <a:moveTo>
                      <a:pt x="0" y="0"/>
                    </a:moveTo>
                    <a:lnTo>
                      <a:pt x="0" y="126"/>
                    </a:lnTo>
                    <a:lnTo>
                      <a:pt x="61" y="126"/>
                    </a:lnTo>
                    <a:lnTo>
                      <a:pt x="83" y="0"/>
                    </a:lnTo>
                    <a:lnTo>
                      <a:pt x="0" y="0"/>
                    </a:lnTo>
                    <a:close/>
                  </a:path>
                </a:pathLst>
              </a:custGeom>
              <a:solidFill>
                <a:schemeClr val="tx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1" name="Freeform 162"/>
              <p:cNvSpPr>
                <a:spLocks/>
              </p:cNvSpPr>
              <p:nvPr/>
            </p:nvSpPr>
            <p:spPr bwMode="auto">
              <a:xfrm>
                <a:off x="5600741" y="4159959"/>
                <a:ext cx="33542" cy="29815"/>
              </a:xfrm>
              <a:custGeom>
                <a:avLst/>
                <a:gdLst>
                  <a:gd name="T0" fmla="*/ 18 w 18"/>
                  <a:gd name="T1" fmla="*/ 6 h 16"/>
                  <a:gd name="T2" fmla="*/ 2 w 18"/>
                  <a:gd name="T3" fmla="*/ 16 h 16"/>
                  <a:gd name="T4" fmla="*/ 0 w 18"/>
                  <a:gd name="T5" fmla="*/ 9 h 16"/>
                  <a:gd name="T6" fmla="*/ 14 w 18"/>
                  <a:gd name="T7" fmla="*/ 0 h 16"/>
                  <a:gd name="T8" fmla="*/ 18 w 18"/>
                  <a:gd name="T9" fmla="*/ 6 h 16"/>
                </a:gdLst>
                <a:ahLst/>
                <a:cxnLst>
                  <a:cxn ang="0">
                    <a:pos x="T0" y="T1"/>
                  </a:cxn>
                  <a:cxn ang="0">
                    <a:pos x="T2" y="T3"/>
                  </a:cxn>
                  <a:cxn ang="0">
                    <a:pos x="T4" y="T5"/>
                  </a:cxn>
                  <a:cxn ang="0">
                    <a:pos x="T6" y="T7"/>
                  </a:cxn>
                  <a:cxn ang="0">
                    <a:pos x="T8" y="T9"/>
                  </a:cxn>
                </a:cxnLst>
                <a:rect l="0" t="0" r="r" b="b"/>
                <a:pathLst>
                  <a:path w="18" h="16">
                    <a:moveTo>
                      <a:pt x="18" y="6"/>
                    </a:moveTo>
                    <a:lnTo>
                      <a:pt x="2" y="16"/>
                    </a:lnTo>
                    <a:lnTo>
                      <a:pt x="0" y="9"/>
                    </a:lnTo>
                    <a:lnTo>
                      <a:pt x="14" y="0"/>
                    </a:lnTo>
                    <a:lnTo>
                      <a:pt x="18"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2" name="Freeform 163"/>
              <p:cNvSpPr>
                <a:spLocks noEditPoints="1"/>
              </p:cNvSpPr>
              <p:nvPr/>
            </p:nvSpPr>
            <p:spPr bwMode="auto">
              <a:xfrm>
                <a:off x="5392033" y="3927026"/>
                <a:ext cx="137896" cy="27952"/>
              </a:xfrm>
              <a:custGeom>
                <a:avLst/>
                <a:gdLst>
                  <a:gd name="T0" fmla="*/ 31 w 156"/>
                  <a:gd name="T1" fmla="*/ 16 h 32"/>
                  <a:gd name="T2" fmla="*/ 15 w 156"/>
                  <a:gd name="T3" fmla="*/ 1 h 32"/>
                  <a:gd name="T4" fmla="*/ 0 w 156"/>
                  <a:gd name="T5" fmla="*/ 17 h 32"/>
                  <a:gd name="T6" fmla="*/ 16 w 156"/>
                  <a:gd name="T7" fmla="*/ 32 h 32"/>
                  <a:gd name="T8" fmla="*/ 31 w 156"/>
                  <a:gd name="T9" fmla="*/ 16 h 32"/>
                  <a:gd name="T10" fmla="*/ 62 w 156"/>
                  <a:gd name="T11" fmla="*/ 16 h 32"/>
                  <a:gd name="T12" fmla="*/ 47 w 156"/>
                  <a:gd name="T13" fmla="*/ 0 h 32"/>
                  <a:gd name="T14" fmla="*/ 31 w 156"/>
                  <a:gd name="T15" fmla="*/ 16 h 32"/>
                  <a:gd name="T16" fmla="*/ 47 w 156"/>
                  <a:gd name="T17" fmla="*/ 32 h 32"/>
                  <a:gd name="T18" fmla="*/ 62 w 156"/>
                  <a:gd name="T19" fmla="*/ 16 h 32"/>
                  <a:gd name="T20" fmla="*/ 94 w 156"/>
                  <a:gd name="T21" fmla="*/ 16 h 32"/>
                  <a:gd name="T22" fmla="*/ 78 w 156"/>
                  <a:gd name="T23" fmla="*/ 0 h 32"/>
                  <a:gd name="T24" fmla="*/ 62 w 156"/>
                  <a:gd name="T25" fmla="*/ 16 h 32"/>
                  <a:gd name="T26" fmla="*/ 78 w 156"/>
                  <a:gd name="T27" fmla="*/ 31 h 32"/>
                  <a:gd name="T28" fmla="*/ 94 w 156"/>
                  <a:gd name="T29" fmla="*/ 16 h 32"/>
                  <a:gd name="T30" fmla="*/ 125 w 156"/>
                  <a:gd name="T31" fmla="*/ 15 h 32"/>
                  <a:gd name="T32" fmla="*/ 109 w 156"/>
                  <a:gd name="T33" fmla="*/ 0 h 32"/>
                  <a:gd name="T34" fmla="*/ 94 w 156"/>
                  <a:gd name="T35" fmla="*/ 16 h 32"/>
                  <a:gd name="T36" fmla="*/ 110 w 156"/>
                  <a:gd name="T37" fmla="*/ 31 h 32"/>
                  <a:gd name="T38" fmla="*/ 125 w 156"/>
                  <a:gd name="T39" fmla="*/ 15 h 32"/>
                  <a:gd name="T40" fmla="*/ 156 w 156"/>
                  <a:gd name="T41" fmla="*/ 15 h 32"/>
                  <a:gd name="T42" fmla="*/ 141 w 156"/>
                  <a:gd name="T43" fmla="*/ 0 h 32"/>
                  <a:gd name="T44" fmla="*/ 125 w 156"/>
                  <a:gd name="T45" fmla="*/ 15 h 32"/>
                  <a:gd name="T46" fmla="*/ 141 w 156"/>
                  <a:gd name="T47" fmla="*/ 31 h 32"/>
                  <a:gd name="T48" fmla="*/ 156 w 156"/>
                  <a:gd name="T49" fmla="*/ 1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6" h="32">
                    <a:moveTo>
                      <a:pt x="31" y="16"/>
                    </a:moveTo>
                    <a:cubicBezTo>
                      <a:pt x="31" y="8"/>
                      <a:pt x="24" y="1"/>
                      <a:pt x="15" y="1"/>
                    </a:cubicBezTo>
                    <a:cubicBezTo>
                      <a:pt x="7" y="1"/>
                      <a:pt x="0" y="8"/>
                      <a:pt x="0" y="17"/>
                    </a:cubicBezTo>
                    <a:cubicBezTo>
                      <a:pt x="0" y="25"/>
                      <a:pt x="7" y="32"/>
                      <a:pt x="16" y="32"/>
                    </a:cubicBezTo>
                    <a:cubicBezTo>
                      <a:pt x="24" y="32"/>
                      <a:pt x="31" y="25"/>
                      <a:pt x="31" y="16"/>
                    </a:cubicBezTo>
                    <a:moveTo>
                      <a:pt x="62" y="16"/>
                    </a:moveTo>
                    <a:cubicBezTo>
                      <a:pt x="62" y="7"/>
                      <a:pt x="55" y="0"/>
                      <a:pt x="47" y="0"/>
                    </a:cubicBezTo>
                    <a:cubicBezTo>
                      <a:pt x="38" y="1"/>
                      <a:pt x="31" y="8"/>
                      <a:pt x="31" y="16"/>
                    </a:cubicBezTo>
                    <a:cubicBezTo>
                      <a:pt x="31" y="25"/>
                      <a:pt x="38" y="32"/>
                      <a:pt x="47" y="32"/>
                    </a:cubicBezTo>
                    <a:cubicBezTo>
                      <a:pt x="56" y="32"/>
                      <a:pt x="63" y="25"/>
                      <a:pt x="62" y="16"/>
                    </a:cubicBezTo>
                    <a:moveTo>
                      <a:pt x="94" y="16"/>
                    </a:moveTo>
                    <a:cubicBezTo>
                      <a:pt x="94" y="7"/>
                      <a:pt x="87" y="0"/>
                      <a:pt x="78" y="0"/>
                    </a:cubicBezTo>
                    <a:cubicBezTo>
                      <a:pt x="69" y="0"/>
                      <a:pt x="62" y="7"/>
                      <a:pt x="62" y="16"/>
                    </a:cubicBezTo>
                    <a:cubicBezTo>
                      <a:pt x="63" y="25"/>
                      <a:pt x="70" y="32"/>
                      <a:pt x="78" y="31"/>
                    </a:cubicBezTo>
                    <a:cubicBezTo>
                      <a:pt x="87" y="31"/>
                      <a:pt x="94" y="24"/>
                      <a:pt x="94" y="16"/>
                    </a:cubicBezTo>
                    <a:moveTo>
                      <a:pt x="125" y="15"/>
                    </a:moveTo>
                    <a:cubicBezTo>
                      <a:pt x="125" y="7"/>
                      <a:pt x="118" y="0"/>
                      <a:pt x="109" y="0"/>
                    </a:cubicBezTo>
                    <a:cubicBezTo>
                      <a:pt x="101" y="0"/>
                      <a:pt x="94" y="7"/>
                      <a:pt x="94" y="16"/>
                    </a:cubicBezTo>
                    <a:cubicBezTo>
                      <a:pt x="94" y="24"/>
                      <a:pt x="101" y="31"/>
                      <a:pt x="110" y="31"/>
                    </a:cubicBezTo>
                    <a:cubicBezTo>
                      <a:pt x="118" y="31"/>
                      <a:pt x="125" y="24"/>
                      <a:pt x="125" y="15"/>
                    </a:cubicBezTo>
                    <a:moveTo>
                      <a:pt x="156" y="15"/>
                    </a:moveTo>
                    <a:cubicBezTo>
                      <a:pt x="156" y="7"/>
                      <a:pt x="149" y="0"/>
                      <a:pt x="141" y="0"/>
                    </a:cubicBezTo>
                    <a:cubicBezTo>
                      <a:pt x="132" y="0"/>
                      <a:pt x="125" y="7"/>
                      <a:pt x="125" y="15"/>
                    </a:cubicBezTo>
                    <a:cubicBezTo>
                      <a:pt x="125" y="24"/>
                      <a:pt x="132" y="31"/>
                      <a:pt x="141" y="31"/>
                    </a:cubicBezTo>
                    <a:cubicBezTo>
                      <a:pt x="149" y="31"/>
                      <a:pt x="156" y="24"/>
                      <a:pt x="156" y="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3" name="Freeform 164"/>
              <p:cNvSpPr>
                <a:spLocks/>
              </p:cNvSpPr>
              <p:nvPr/>
            </p:nvSpPr>
            <p:spPr bwMode="auto">
              <a:xfrm>
                <a:off x="6457932" y="3817082"/>
                <a:ext cx="76402" cy="83856"/>
              </a:xfrm>
              <a:custGeom>
                <a:avLst/>
                <a:gdLst>
                  <a:gd name="T0" fmla="*/ 18 w 87"/>
                  <a:gd name="T1" fmla="*/ 95 h 95"/>
                  <a:gd name="T2" fmla="*/ 0 w 87"/>
                  <a:gd name="T3" fmla="*/ 77 h 95"/>
                  <a:gd name="T4" fmla="*/ 0 w 87"/>
                  <a:gd name="T5" fmla="*/ 60 h 95"/>
                  <a:gd name="T6" fmla="*/ 6 w 87"/>
                  <a:gd name="T7" fmla="*/ 47 h 95"/>
                  <a:gd name="T8" fmla="*/ 0 w 87"/>
                  <a:gd name="T9" fmla="*/ 34 h 95"/>
                  <a:gd name="T10" fmla="*/ 0 w 87"/>
                  <a:gd name="T11" fmla="*/ 17 h 95"/>
                  <a:gd name="T12" fmla="*/ 18 w 87"/>
                  <a:gd name="T13" fmla="*/ 0 h 95"/>
                  <a:gd name="T14" fmla="*/ 74 w 87"/>
                  <a:gd name="T15" fmla="*/ 0 h 95"/>
                  <a:gd name="T16" fmla="*/ 85 w 87"/>
                  <a:gd name="T17" fmla="*/ 6 h 95"/>
                  <a:gd name="T18" fmla="*/ 87 w 87"/>
                  <a:gd name="T19" fmla="*/ 15 h 95"/>
                  <a:gd name="T20" fmla="*/ 87 w 87"/>
                  <a:gd name="T21" fmla="*/ 16 h 95"/>
                  <a:gd name="T22" fmla="*/ 87 w 87"/>
                  <a:gd name="T23" fmla="*/ 17 h 95"/>
                  <a:gd name="T24" fmla="*/ 87 w 87"/>
                  <a:gd name="T25" fmla="*/ 34 h 95"/>
                  <a:gd name="T26" fmla="*/ 87 w 87"/>
                  <a:gd name="T27" fmla="*/ 35 h 95"/>
                  <a:gd name="T28" fmla="*/ 87 w 87"/>
                  <a:gd name="T29" fmla="*/ 37 h 95"/>
                  <a:gd name="T30" fmla="*/ 85 w 87"/>
                  <a:gd name="T31" fmla="*/ 45 h 95"/>
                  <a:gd name="T32" fmla="*/ 83 w 87"/>
                  <a:gd name="T33" fmla="*/ 47 h 95"/>
                  <a:gd name="T34" fmla="*/ 85 w 87"/>
                  <a:gd name="T35" fmla="*/ 50 h 95"/>
                  <a:gd name="T36" fmla="*/ 87 w 87"/>
                  <a:gd name="T37" fmla="*/ 58 h 95"/>
                  <a:gd name="T38" fmla="*/ 87 w 87"/>
                  <a:gd name="T39" fmla="*/ 59 h 95"/>
                  <a:gd name="T40" fmla="*/ 87 w 87"/>
                  <a:gd name="T41" fmla="*/ 60 h 95"/>
                  <a:gd name="T42" fmla="*/ 87 w 87"/>
                  <a:gd name="T43" fmla="*/ 77 h 95"/>
                  <a:gd name="T44" fmla="*/ 87 w 87"/>
                  <a:gd name="T45" fmla="*/ 79 h 95"/>
                  <a:gd name="T46" fmla="*/ 87 w 87"/>
                  <a:gd name="T47" fmla="*/ 80 h 95"/>
                  <a:gd name="T48" fmla="*/ 85 w 87"/>
                  <a:gd name="T49" fmla="*/ 88 h 95"/>
                  <a:gd name="T50" fmla="*/ 74 w 87"/>
                  <a:gd name="T51" fmla="*/ 95 h 95"/>
                  <a:gd name="T52" fmla="*/ 18 w 87"/>
                  <a:gd name="T53" fmla="*/ 9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7" h="95">
                    <a:moveTo>
                      <a:pt x="18" y="95"/>
                    </a:moveTo>
                    <a:cubicBezTo>
                      <a:pt x="8" y="95"/>
                      <a:pt x="0" y="87"/>
                      <a:pt x="0" y="77"/>
                    </a:cubicBezTo>
                    <a:cubicBezTo>
                      <a:pt x="0" y="60"/>
                      <a:pt x="0" y="60"/>
                      <a:pt x="0" y="60"/>
                    </a:cubicBezTo>
                    <a:cubicBezTo>
                      <a:pt x="0" y="55"/>
                      <a:pt x="3" y="51"/>
                      <a:pt x="6" y="47"/>
                    </a:cubicBezTo>
                    <a:cubicBezTo>
                      <a:pt x="3" y="44"/>
                      <a:pt x="0" y="40"/>
                      <a:pt x="0" y="34"/>
                    </a:cubicBezTo>
                    <a:cubicBezTo>
                      <a:pt x="0" y="17"/>
                      <a:pt x="0" y="17"/>
                      <a:pt x="0" y="17"/>
                    </a:cubicBezTo>
                    <a:cubicBezTo>
                      <a:pt x="0" y="8"/>
                      <a:pt x="8" y="0"/>
                      <a:pt x="18" y="0"/>
                    </a:cubicBezTo>
                    <a:cubicBezTo>
                      <a:pt x="74" y="0"/>
                      <a:pt x="74" y="0"/>
                      <a:pt x="74" y="0"/>
                    </a:cubicBezTo>
                    <a:cubicBezTo>
                      <a:pt x="79" y="0"/>
                      <a:pt x="83" y="2"/>
                      <a:pt x="85" y="6"/>
                    </a:cubicBezTo>
                    <a:cubicBezTo>
                      <a:pt x="86" y="9"/>
                      <a:pt x="87" y="12"/>
                      <a:pt x="87" y="15"/>
                    </a:cubicBezTo>
                    <a:cubicBezTo>
                      <a:pt x="87" y="16"/>
                      <a:pt x="87" y="16"/>
                      <a:pt x="87" y="16"/>
                    </a:cubicBezTo>
                    <a:cubicBezTo>
                      <a:pt x="87" y="17"/>
                      <a:pt x="87" y="17"/>
                      <a:pt x="87" y="17"/>
                    </a:cubicBezTo>
                    <a:cubicBezTo>
                      <a:pt x="87" y="34"/>
                      <a:pt x="87" y="34"/>
                      <a:pt x="87" y="34"/>
                    </a:cubicBezTo>
                    <a:cubicBezTo>
                      <a:pt x="87" y="35"/>
                      <a:pt x="87" y="35"/>
                      <a:pt x="87" y="35"/>
                    </a:cubicBezTo>
                    <a:cubicBezTo>
                      <a:pt x="87" y="37"/>
                      <a:pt x="87" y="37"/>
                      <a:pt x="87" y="37"/>
                    </a:cubicBezTo>
                    <a:cubicBezTo>
                      <a:pt x="87" y="39"/>
                      <a:pt x="86" y="42"/>
                      <a:pt x="85" y="45"/>
                    </a:cubicBezTo>
                    <a:cubicBezTo>
                      <a:pt x="85" y="46"/>
                      <a:pt x="84" y="47"/>
                      <a:pt x="83" y="47"/>
                    </a:cubicBezTo>
                    <a:cubicBezTo>
                      <a:pt x="84" y="48"/>
                      <a:pt x="85" y="49"/>
                      <a:pt x="85" y="50"/>
                    </a:cubicBezTo>
                    <a:cubicBezTo>
                      <a:pt x="86" y="52"/>
                      <a:pt x="87" y="55"/>
                      <a:pt x="87" y="58"/>
                    </a:cubicBezTo>
                    <a:cubicBezTo>
                      <a:pt x="87" y="59"/>
                      <a:pt x="87" y="59"/>
                      <a:pt x="87" y="59"/>
                    </a:cubicBezTo>
                    <a:cubicBezTo>
                      <a:pt x="87" y="60"/>
                      <a:pt x="87" y="60"/>
                      <a:pt x="87" y="60"/>
                    </a:cubicBezTo>
                    <a:cubicBezTo>
                      <a:pt x="87" y="77"/>
                      <a:pt x="87" y="77"/>
                      <a:pt x="87" y="77"/>
                    </a:cubicBezTo>
                    <a:cubicBezTo>
                      <a:pt x="87" y="79"/>
                      <a:pt x="87" y="79"/>
                      <a:pt x="87" y="79"/>
                    </a:cubicBezTo>
                    <a:cubicBezTo>
                      <a:pt x="87" y="80"/>
                      <a:pt x="87" y="80"/>
                      <a:pt x="87" y="80"/>
                    </a:cubicBezTo>
                    <a:cubicBezTo>
                      <a:pt x="87" y="82"/>
                      <a:pt x="86" y="85"/>
                      <a:pt x="85" y="88"/>
                    </a:cubicBezTo>
                    <a:cubicBezTo>
                      <a:pt x="83" y="92"/>
                      <a:pt x="79" y="95"/>
                      <a:pt x="74" y="95"/>
                    </a:cubicBezTo>
                    <a:cubicBezTo>
                      <a:pt x="18" y="95"/>
                      <a:pt x="18" y="95"/>
                      <a:pt x="18" y="95"/>
                    </a:cubicBezTo>
                  </a:path>
                </a:pathLst>
              </a:custGeom>
              <a:solidFill>
                <a:srgbClr val="6929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4" name="Freeform 165"/>
              <p:cNvSpPr>
                <a:spLocks noEditPoints="1"/>
              </p:cNvSpPr>
              <p:nvPr/>
            </p:nvSpPr>
            <p:spPr bwMode="auto">
              <a:xfrm>
                <a:off x="6467250" y="3824536"/>
                <a:ext cx="59631" cy="68949"/>
              </a:xfrm>
              <a:custGeom>
                <a:avLst/>
                <a:gdLst>
                  <a:gd name="T0" fmla="*/ 65 w 69"/>
                  <a:gd name="T1" fmla="*/ 77 h 77"/>
                  <a:gd name="T2" fmla="*/ 9 w 69"/>
                  <a:gd name="T3" fmla="*/ 77 h 77"/>
                  <a:gd name="T4" fmla="*/ 0 w 69"/>
                  <a:gd name="T5" fmla="*/ 68 h 77"/>
                  <a:gd name="T6" fmla="*/ 0 w 69"/>
                  <a:gd name="T7" fmla="*/ 51 h 77"/>
                  <a:gd name="T8" fmla="*/ 9 w 69"/>
                  <a:gd name="T9" fmla="*/ 43 h 77"/>
                  <a:gd name="T10" fmla="*/ 65 w 69"/>
                  <a:gd name="T11" fmla="*/ 43 h 77"/>
                  <a:gd name="T12" fmla="*/ 69 w 69"/>
                  <a:gd name="T13" fmla="*/ 51 h 77"/>
                  <a:gd name="T14" fmla="*/ 69 w 69"/>
                  <a:gd name="T15" fmla="*/ 68 h 77"/>
                  <a:gd name="T16" fmla="*/ 65 w 69"/>
                  <a:gd name="T17" fmla="*/ 77 h 77"/>
                  <a:gd name="T18" fmla="*/ 65 w 69"/>
                  <a:gd name="T19" fmla="*/ 34 h 77"/>
                  <a:gd name="T20" fmla="*/ 9 w 69"/>
                  <a:gd name="T21" fmla="*/ 34 h 77"/>
                  <a:gd name="T22" fmla="*/ 0 w 69"/>
                  <a:gd name="T23" fmla="*/ 25 h 77"/>
                  <a:gd name="T24" fmla="*/ 0 w 69"/>
                  <a:gd name="T25" fmla="*/ 8 h 77"/>
                  <a:gd name="T26" fmla="*/ 9 w 69"/>
                  <a:gd name="T27" fmla="*/ 0 h 77"/>
                  <a:gd name="T28" fmla="*/ 65 w 69"/>
                  <a:gd name="T29" fmla="*/ 0 h 77"/>
                  <a:gd name="T30" fmla="*/ 69 w 69"/>
                  <a:gd name="T31" fmla="*/ 8 h 77"/>
                  <a:gd name="T32" fmla="*/ 69 w 69"/>
                  <a:gd name="T33" fmla="*/ 25 h 77"/>
                  <a:gd name="T34" fmla="*/ 65 w 69"/>
                  <a:gd name="T35" fmla="*/ 34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77">
                    <a:moveTo>
                      <a:pt x="65" y="77"/>
                    </a:moveTo>
                    <a:cubicBezTo>
                      <a:pt x="9" y="77"/>
                      <a:pt x="9" y="77"/>
                      <a:pt x="9" y="77"/>
                    </a:cubicBezTo>
                    <a:cubicBezTo>
                      <a:pt x="4" y="77"/>
                      <a:pt x="0" y="73"/>
                      <a:pt x="0" y="68"/>
                    </a:cubicBezTo>
                    <a:cubicBezTo>
                      <a:pt x="0" y="51"/>
                      <a:pt x="0" y="51"/>
                      <a:pt x="0" y="51"/>
                    </a:cubicBezTo>
                    <a:cubicBezTo>
                      <a:pt x="0" y="47"/>
                      <a:pt x="4" y="43"/>
                      <a:pt x="9" y="43"/>
                    </a:cubicBezTo>
                    <a:cubicBezTo>
                      <a:pt x="65" y="43"/>
                      <a:pt x="65" y="43"/>
                      <a:pt x="65" y="43"/>
                    </a:cubicBezTo>
                    <a:cubicBezTo>
                      <a:pt x="69" y="43"/>
                      <a:pt x="69" y="47"/>
                      <a:pt x="69" y="51"/>
                    </a:cubicBezTo>
                    <a:cubicBezTo>
                      <a:pt x="69" y="68"/>
                      <a:pt x="69" y="68"/>
                      <a:pt x="69" y="68"/>
                    </a:cubicBezTo>
                    <a:cubicBezTo>
                      <a:pt x="69" y="73"/>
                      <a:pt x="69" y="77"/>
                      <a:pt x="65" y="77"/>
                    </a:cubicBezTo>
                    <a:close/>
                    <a:moveTo>
                      <a:pt x="65" y="34"/>
                    </a:moveTo>
                    <a:cubicBezTo>
                      <a:pt x="9" y="34"/>
                      <a:pt x="9" y="34"/>
                      <a:pt x="9" y="34"/>
                    </a:cubicBezTo>
                    <a:cubicBezTo>
                      <a:pt x="4" y="34"/>
                      <a:pt x="0" y="30"/>
                      <a:pt x="0" y="25"/>
                    </a:cubicBezTo>
                    <a:cubicBezTo>
                      <a:pt x="0" y="8"/>
                      <a:pt x="0" y="8"/>
                      <a:pt x="0" y="8"/>
                    </a:cubicBezTo>
                    <a:cubicBezTo>
                      <a:pt x="0" y="3"/>
                      <a:pt x="4" y="0"/>
                      <a:pt x="9" y="0"/>
                    </a:cubicBezTo>
                    <a:cubicBezTo>
                      <a:pt x="65" y="0"/>
                      <a:pt x="65" y="0"/>
                      <a:pt x="65" y="0"/>
                    </a:cubicBezTo>
                    <a:cubicBezTo>
                      <a:pt x="69" y="0"/>
                      <a:pt x="69" y="3"/>
                      <a:pt x="69" y="8"/>
                    </a:cubicBezTo>
                    <a:cubicBezTo>
                      <a:pt x="69" y="25"/>
                      <a:pt x="69" y="25"/>
                      <a:pt x="69" y="25"/>
                    </a:cubicBezTo>
                    <a:cubicBezTo>
                      <a:pt x="69" y="30"/>
                      <a:pt x="69" y="34"/>
                      <a:pt x="65" y="3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5" name="Freeform 166"/>
              <p:cNvSpPr>
                <a:spLocks/>
              </p:cNvSpPr>
              <p:nvPr/>
            </p:nvSpPr>
            <p:spPr bwMode="auto">
              <a:xfrm>
                <a:off x="6413209" y="3764905"/>
                <a:ext cx="121125" cy="150941"/>
              </a:xfrm>
              <a:custGeom>
                <a:avLst/>
                <a:gdLst>
                  <a:gd name="T0" fmla="*/ 17 w 138"/>
                  <a:gd name="T1" fmla="*/ 172 h 172"/>
                  <a:gd name="T2" fmla="*/ 0 w 138"/>
                  <a:gd name="T3" fmla="*/ 155 h 172"/>
                  <a:gd name="T4" fmla="*/ 0 w 138"/>
                  <a:gd name="T5" fmla="*/ 17 h 172"/>
                  <a:gd name="T6" fmla="*/ 17 w 138"/>
                  <a:gd name="T7" fmla="*/ 0 h 172"/>
                  <a:gd name="T8" fmla="*/ 107 w 138"/>
                  <a:gd name="T9" fmla="*/ 0 h 172"/>
                  <a:gd name="T10" fmla="*/ 119 w 138"/>
                  <a:gd name="T11" fmla="*/ 6 h 172"/>
                  <a:gd name="T12" fmla="*/ 120 w 138"/>
                  <a:gd name="T13" fmla="*/ 8 h 172"/>
                  <a:gd name="T14" fmla="*/ 125 w 138"/>
                  <a:gd name="T15" fmla="*/ 8 h 172"/>
                  <a:gd name="T16" fmla="*/ 136 w 138"/>
                  <a:gd name="T17" fmla="*/ 15 h 172"/>
                  <a:gd name="T18" fmla="*/ 138 w 138"/>
                  <a:gd name="T19" fmla="*/ 23 h 172"/>
                  <a:gd name="T20" fmla="*/ 138 w 138"/>
                  <a:gd name="T21" fmla="*/ 25 h 172"/>
                  <a:gd name="T22" fmla="*/ 138 w 138"/>
                  <a:gd name="T23" fmla="*/ 26 h 172"/>
                  <a:gd name="T24" fmla="*/ 138 w 138"/>
                  <a:gd name="T25" fmla="*/ 51 h 172"/>
                  <a:gd name="T26" fmla="*/ 138 w 138"/>
                  <a:gd name="T27" fmla="*/ 52 h 172"/>
                  <a:gd name="T28" fmla="*/ 138 w 138"/>
                  <a:gd name="T29" fmla="*/ 54 h 172"/>
                  <a:gd name="T30" fmla="*/ 136 w 138"/>
                  <a:gd name="T31" fmla="*/ 62 h 172"/>
                  <a:gd name="T32" fmla="*/ 125 w 138"/>
                  <a:gd name="T33" fmla="*/ 69 h 172"/>
                  <a:gd name="T34" fmla="*/ 120 w 138"/>
                  <a:gd name="T35" fmla="*/ 69 h 172"/>
                  <a:gd name="T36" fmla="*/ 120 w 138"/>
                  <a:gd name="T37" fmla="*/ 155 h 172"/>
                  <a:gd name="T38" fmla="*/ 120 w 138"/>
                  <a:gd name="T39" fmla="*/ 156 h 172"/>
                  <a:gd name="T40" fmla="*/ 120 w 138"/>
                  <a:gd name="T41" fmla="*/ 157 h 172"/>
                  <a:gd name="T42" fmla="*/ 119 w 138"/>
                  <a:gd name="T43" fmla="*/ 165 h 172"/>
                  <a:gd name="T44" fmla="*/ 107 w 138"/>
                  <a:gd name="T45" fmla="*/ 172 h 172"/>
                  <a:gd name="T46" fmla="*/ 17 w 138"/>
                  <a:gd name="T47"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38" h="172">
                    <a:moveTo>
                      <a:pt x="17" y="172"/>
                    </a:moveTo>
                    <a:cubicBezTo>
                      <a:pt x="8" y="172"/>
                      <a:pt x="0" y="164"/>
                      <a:pt x="0" y="155"/>
                    </a:cubicBezTo>
                    <a:cubicBezTo>
                      <a:pt x="0" y="17"/>
                      <a:pt x="0" y="17"/>
                      <a:pt x="0" y="17"/>
                    </a:cubicBezTo>
                    <a:cubicBezTo>
                      <a:pt x="0" y="7"/>
                      <a:pt x="8" y="0"/>
                      <a:pt x="17" y="0"/>
                    </a:cubicBezTo>
                    <a:cubicBezTo>
                      <a:pt x="107" y="0"/>
                      <a:pt x="107" y="0"/>
                      <a:pt x="107" y="0"/>
                    </a:cubicBezTo>
                    <a:cubicBezTo>
                      <a:pt x="112" y="0"/>
                      <a:pt x="117" y="2"/>
                      <a:pt x="119" y="6"/>
                    </a:cubicBezTo>
                    <a:cubicBezTo>
                      <a:pt x="119" y="7"/>
                      <a:pt x="119" y="8"/>
                      <a:pt x="120" y="8"/>
                    </a:cubicBezTo>
                    <a:cubicBezTo>
                      <a:pt x="122" y="8"/>
                      <a:pt x="125" y="8"/>
                      <a:pt x="125" y="8"/>
                    </a:cubicBezTo>
                    <a:cubicBezTo>
                      <a:pt x="130" y="8"/>
                      <a:pt x="134" y="11"/>
                      <a:pt x="136" y="15"/>
                    </a:cubicBezTo>
                    <a:cubicBezTo>
                      <a:pt x="137" y="18"/>
                      <a:pt x="138" y="21"/>
                      <a:pt x="138" y="23"/>
                    </a:cubicBezTo>
                    <a:cubicBezTo>
                      <a:pt x="138" y="25"/>
                      <a:pt x="138" y="25"/>
                      <a:pt x="138" y="25"/>
                    </a:cubicBezTo>
                    <a:cubicBezTo>
                      <a:pt x="138" y="26"/>
                      <a:pt x="138" y="26"/>
                      <a:pt x="138" y="26"/>
                    </a:cubicBezTo>
                    <a:cubicBezTo>
                      <a:pt x="138" y="51"/>
                      <a:pt x="138" y="51"/>
                      <a:pt x="138" y="51"/>
                    </a:cubicBezTo>
                    <a:cubicBezTo>
                      <a:pt x="138" y="52"/>
                      <a:pt x="138" y="52"/>
                      <a:pt x="138" y="52"/>
                    </a:cubicBezTo>
                    <a:cubicBezTo>
                      <a:pt x="138" y="54"/>
                      <a:pt x="138" y="54"/>
                      <a:pt x="138" y="54"/>
                    </a:cubicBezTo>
                    <a:cubicBezTo>
                      <a:pt x="138" y="56"/>
                      <a:pt x="137" y="59"/>
                      <a:pt x="136" y="62"/>
                    </a:cubicBezTo>
                    <a:cubicBezTo>
                      <a:pt x="134" y="66"/>
                      <a:pt x="130" y="69"/>
                      <a:pt x="125" y="69"/>
                    </a:cubicBezTo>
                    <a:cubicBezTo>
                      <a:pt x="125" y="69"/>
                      <a:pt x="122" y="69"/>
                      <a:pt x="120" y="69"/>
                    </a:cubicBezTo>
                    <a:cubicBezTo>
                      <a:pt x="120" y="83"/>
                      <a:pt x="120" y="155"/>
                      <a:pt x="120" y="155"/>
                    </a:cubicBezTo>
                    <a:cubicBezTo>
                      <a:pt x="120" y="156"/>
                      <a:pt x="120" y="156"/>
                      <a:pt x="120" y="156"/>
                    </a:cubicBezTo>
                    <a:cubicBezTo>
                      <a:pt x="120" y="157"/>
                      <a:pt x="120" y="157"/>
                      <a:pt x="120" y="157"/>
                    </a:cubicBezTo>
                    <a:cubicBezTo>
                      <a:pt x="120" y="160"/>
                      <a:pt x="120" y="163"/>
                      <a:pt x="119" y="165"/>
                    </a:cubicBezTo>
                    <a:cubicBezTo>
                      <a:pt x="117" y="170"/>
                      <a:pt x="112" y="172"/>
                      <a:pt x="107" y="172"/>
                    </a:cubicBezTo>
                    <a:cubicBezTo>
                      <a:pt x="17" y="172"/>
                      <a:pt x="17" y="172"/>
                      <a:pt x="17" y="172"/>
                    </a:cubicBezTo>
                  </a:path>
                </a:pathLst>
              </a:custGeom>
              <a:solidFill>
                <a:srgbClr val="6929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6" name="Freeform 167"/>
              <p:cNvSpPr>
                <a:spLocks noEditPoints="1"/>
              </p:cNvSpPr>
              <p:nvPr/>
            </p:nvSpPr>
            <p:spPr bwMode="auto">
              <a:xfrm>
                <a:off x="6420663" y="3772359"/>
                <a:ext cx="106218" cy="136033"/>
              </a:xfrm>
              <a:custGeom>
                <a:avLst/>
                <a:gdLst>
                  <a:gd name="T0" fmla="*/ 117 w 121"/>
                  <a:gd name="T1" fmla="*/ 52 h 155"/>
                  <a:gd name="T2" fmla="*/ 61 w 121"/>
                  <a:gd name="T3" fmla="*/ 52 h 155"/>
                  <a:gd name="T4" fmla="*/ 52 w 121"/>
                  <a:gd name="T5" fmla="*/ 43 h 155"/>
                  <a:gd name="T6" fmla="*/ 52 w 121"/>
                  <a:gd name="T7" fmla="*/ 18 h 155"/>
                  <a:gd name="T8" fmla="*/ 61 w 121"/>
                  <a:gd name="T9" fmla="*/ 9 h 155"/>
                  <a:gd name="T10" fmla="*/ 117 w 121"/>
                  <a:gd name="T11" fmla="*/ 9 h 155"/>
                  <a:gd name="T12" fmla="*/ 121 w 121"/>
                  <a:gd name="T13" fmla="*/ 18 h 155"/>
                  <a:gd name="T14" fmla="*/ 121 w 121"/>
                  <a:gd name="T15" fmla="*/ 43 h 155"/>
                  <a:gd name="T16" fmla="*/ 117 w 121"/>
                  <a:gd name="T17" fmla="*/ 52 h 155"/>
                  <a:gd name="T18" fmla="*/ 99 w 121"/>
                  <a:gd name="T19" fmla="*/ 155 h 155"/>
                  <a:gd name="T20" fmla="*/ 9 w 121"/>
                  <a:gd name="T21" fmla="*/ 155 h 155"/>
                  <a:gd name="T22" fmla="*/ 0 w 121"/>
                  <a:gd name="T23" fmla="*/ 147 h 155"/>
                  <a:gd name="T24" fmla="*/ 0 w 121"/>
                  <a:gd name="T25" fmla="*/ 9 h 155"/>
                  <a:gd name="T26" fmla="*/ 9 w 121"/>
                  <a:gd name="T27" fmla="*/ 0 h 155"/>
                  <a:gd name="T28" fmla="*/ 99 w 121"/>
                  <a:gd name="T29" fmla="*/ 0 h 155"/>
                  <a:gd name="T30" fmla="*/ 104 w 121"/>
                  <a:gd name="T31" fmla="*/ 9 h 155"/>
                  <a:gd name="T32" fmla="*/ 104 w 121"/>
                  <a:gd name="T33" fmla="*/ 147 h 155"/>
                  <a:gd name="T34" fmla="*/ 99 w 121"/>
                  <a:gd name="T35" fmla="*/ 155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1" h="155">
                    <a:moveTo>
                      <a:pt x="117" y="52"/>
                    </a:moveTo>
                    <a:cubicBezTo>
                      <a:pt x="61" y="52"/>
                      <a:pt x="61" y="52"/>
                      <a:pt x="61" y="52"/>
                    </a:cubicBezTo>
                    <a:cubicBezTo>
                      <a:pt x="56" y="52"/>
                      <a:pt x="52" y="48"/>
                      <a:pt x="52" y="43"/>
                    </a:cubicBezTo>
                    <a:cubicBezTo>
                      <a:pt x="52" y="18"/>
                      <a:pt x="52" y="18"/>
                      <a:pt x="52" y="18"/>
                    </a:cubicBezTo>
                    <a:cubicBezTo>
                      <a:pt x="52" y="13"/>
                      <a:pt x="56" y="9"/>
                      <a:pt x="61" y="9"/>
                    </a:cubicBezTo>
                    <a:cubicBezTo>
                      <a:pt x="117" y="9"/>
                      <a:pt x="117" y="9"/>
                      <a:pt x="117" y="9"/>
                    </a:cubicBezTo>
                    <a:cubicBezTo>
                      <a:pt x="121" y="9"/>
                      <a:pt x="121" y="13"/>
                      <a:pt x="121" y="18"/>
                    </a:cubicBezTo>
                    <a:cubicBezTo>
                      <a:pt x="121" y="43"/>
                      <a:pt x="121" y="43"/>
                      <a:pt x="121" y="43"/>
                    </a:cubicBezTo>
                    <a:cubicBezTo>
                      <a:pt x="121" y="48"/>
                      <a:pt x="121" y="52"/>
                      <a:pt x="117" y="52"/>
                    </a:cubicBezTo>
                    <a:close/>
                    <a:moveTo>
                      <a:pt x="99" y="155"/>
                    </a:moveTo>
                    <a:cubicBezTo>
                      <a:pt x="9" y="155"/>
                      <a:pt x="9" y="155"/>
                      <a:pt x="9" y="155"/>
                    </a:cubicBezTo>
                    <a:cubicBezTo>
                      <a:pt x="4" y="155"/>
                      <a:pt x="0" y="151"/>
                      <a:pt x="0" y="147"/>
                    </a:cubicBezTo>
                    <a:cubicBezTo>
                      <a:pt x="0" y="9"/>
                      <a:pt x="0" y="9"/>
                      <a:pt x="0" y="9"/>
                    </a:cubicBezTo>
                    <a:cubicBezTo>
                      <a:pt x="0" y="4"/>
                      <a:pt x="4" y="0"/>
                      <a:pt x="9" y="0"/>
                    </a:cubicBezTo>
                    <a:cubicBezTo>
                      <a:pt x="99" y="0"/>
                      <a:pt x="99" y="0"/>
                      <a:pt x="99" y="0"/>
                    </a:cubicBezTo>
                    <a:cubicBezTo>
                      <a:pt x="104" y="0"/>
                      <a:pt x="104" y="4"/>
                      <a:pt x="104" y="9"/>
                    </a:cubicBezTo>
                    <a:cubicBezTo>
                      <a:pt x="104" y="147"/>
                      <a:pt x="104" y="147"/>
                      <a:pt x="104" y="147"/>
                    </a:cubicBezTo>
                    <a:cubicBezTo>
                      <a:pt x="104" y="151"/>
                      <a:pt x="104" y="155"/>
                      <a:pt x="99" y="15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7" name="Freeform 168"/>
              <p:cNvSpPr>
                <a:spLocks noEditPoints="1"/>
              </p:cNvSpPr>
              <p:nvPr/>
            </p:nvSpPr>
            <p:spPr bwMode="auto">
              <a:xfrm>
                <a:off x="6413209" y="3787267"/>
                <a:ext cx="83856" cy="96900"/>
              </a:xfrm>
              <a:custGeom>
                <a:avLst/>
                <a:gdLst>
                  <a:gd name="T0" fmla="*/ 0 w 45"/>
                  <a:gd name="T1" fmla="*/ 28 h 52"/>
                  <a:gd name="T2" fmla="*/ 0 w 45"/>
                  <a:gd name="T3" fmla="*/ 24 h 52"/>
                  <a:gd name="T4" fmla="*/ 45 w 45"/>
                  <a:gd name="T5" fmla="*/ 24 h 52"/>
                  <a:gd name="T6" fmla="*/ 45 w 45"/>
                  <a:gd name="T7" fmla="*/ 28 h 52"/>
                  <a:gd name="T8" fmla="*/ 0 w 45"/>
                  <a:gd name="T9" fmla="*/ 28 h 52"/>
                  <a:gd name="T10" fmla="*/ 0 w 45"/>
                  <a:gd name="T11" fmla="*/ 52 h 52"/>
                  <a:gd name="T12" fmla="*/ 0 w 45"/>
                  <a:gd name="T13" fmla="*/ 49 h 52"/>
                  <a:gd name="T14" fmla="*/ 45 w 45"/>
                  <a:gd name="T15" fmla="*/ 49 h 52"/>
                  <a:gd name="T16" fmla="*/ 45 w 45"/>
                  <a:gd name="T17" fmla="*/ 52 h 52"/>
                  <a:gd name="T18" fmla="*/ 0 w 45"/>
                  <a:gd name="T19" fmla="*/ 52 h 52"/>
                  <a:gd name="T20" fmla="*/ 0 w 45"/>
                  <a:gd name="T21" fmla="*/ 41 h 52"/>
                  <a:gd name="T22" fmla="*/ 0 w 45"/>
                  <a:gd name="T23" fmla="*/ 36 h 52"/>
                  <a:gd name="T24" fmla="*/ 45 w 45"/>
                  <a:gd name="T25" fmla="*/ 36 h 52"/>
                  <a:gd name="T26" fmla="*/ 45 w 45"/>
                  <a:gd name="T27" fmla="*/ 41 h 52"/>
                  <a:gd name="T28" fmla="*/ 0 w 45"/>
                  <a:gd name="T29" fmla="*/ 41 h 52"/>
                  <a:gd name="T30" fmla="*/ 0 w 45"/>
                  <a:gd name="T31" fmla="*/ 16 h 52"/>
                  <a:gd name="T32" fmla="*/ 0 w 45"/>
                  <a:gd name="T33" fmla="*/ 12 h 52"/>
                  <a:gd name="T34" fmla="*/ 45 w 45"/>
                  <a:gd name="T35" fmla="*/ 12 h 52"/>
                  <a:gd name="T36" fmla="*/ 45 w 45"/>
                  <a:gd name="T37" fmla="*/ 16 h 52"/>
                  <a:gd name="T38" fmla="*/ 0 w 45"/>
                  <a:gd name="T39" fmla="*/ 16 h 52"/>
                  <a:gd name="T40" fmla="*/ 0 w 45"/>
                  <a:gd name="T41" fmla="*/ 4 h 52"/>
                  <a:gd name="T42" fmla="*/ 0 w 45"/>
                  <a:gd name="T43" fmla="*/ 0 h 52"/>
                  <a:gd name="T44" fmla="*/ 45 w 45"/>
                  <a:gd name="T45" fmla="*/ 0 h 52"/>
                  <a:gd name="T46" fmla="*/ 45 w 45"/>
                  <a:gd name="T47" fmla="*/ 4 h 52"/>
                  <a:gd name="T48" fmla="*/ 0 w 45"/>
                  <a:gd name="T49" fmla="*/ 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 h="52">
                    <a:moveTo>
                      <a:pt x="0" y="28"/>
                    </a:moveTo>
                    <a:lnTo>
                      <a:pt x="0" y="24"/>
                    </a:lnTo>
                    <a:lnTo>
                      <a:pt x="45" y="24"/>
                    </a:lnTo>
                    <a:lnTo>
                      <a:pt x="45" y="28"/>
                    </a:lnTo>
                    <a:lnTo>
                      <a:pt x="0" y="28"/>
                    </a:lnTo>
                    <a:close/>
                    <a:moveTo>
                      <a:pt x="0" y="52"/>
                    </a:moveTo>
                    <a:lnTo>
                      <a:pt x="0" y="49"/>
                    </a:lnTo>
                    <a:lnTo>
                      <a:pt x="45" y="49"/>
                    </a:lnTo>
                    <a:lnTo>
                      <a:pt x="45" y="52"/>
                    </a:lnTo>
                    <a:lnTo>
                      <a:pt x="0" y="52"/>
                    </a:lnTo>
                    <a:close/>
                    <a:moveTo>
                      <a:pt x="0" y="41"/>
                    </a:moveTo>
                    <a:lnTo>
                      <a:pt x="0" y="36"/>
                    </a:lnTo>
                    <a:lnTo>
                      <a:pt x="45" y="36"/>
                    </a:lnTo>
                    <a:lnTo>
                      <a:pt x="45" y="41"/>
                    </a:lnTo>
                    <a:lnTo>
                      <a:pt x="0" y="41"/>
                    </a:lnTo>
                    <a:close/>
                    <a:moveTo>
                      <a:pt x="0" y="16"/>
                    </a:moveTo>
                    <a:lnTo>
                      <a:pt x="0" y="12"/>
                    </a:lnTo>
                    <a:lnTo>
                      <a:pt x="45" y="12"/>
                    </a:lnTo>
                    <a:lnTo>
                      <a:pt x="45" y="16"/>
                    </a:lnTo>
                    <a:lnTo>
                      <a:pt x="0" y="16"/>
                    </a:lnTo>
                    <a:close/>
                    <a:moveTo>
                      <a:pt x="0" y="4"/>
                    </a:moveTo>
                    <a:lnTo>
                      <a:pt x="0" y="0"/>
                    </a:lnTo>
                    <a:lnTo>
                      <a:pt x="45" y="0"/>
                    </a:lnTo>
                    <a:lnTo>
                      <a:pt x="45" y="4"/>
                    </a:lnTo>
                    <a:lnTo>
                      <a:pt x="0" y="4"/>
                    </a:lnTo>
                    <a:close/>
                  </a:path>
                </a:pathLst>
              </a:custGeom>
              <a:solidFill>
                <a:srgbClr val="6929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8" name="Freeform 169"/>
              <p:cNvSpPr>
                <a:spLocks/>
              </p:cNvSpPr>
              <p:nvPr/>
            </p:nvSpPr>
            <p:spPr bwMode="auto">
              <a:xfrm>
                <a:off x="6353578" y="3749998"/>
                <a:ext cx="104354" cy="180756"/>
              </a:xfrm>
              <a:custGeom>
                <a:avLst/>
                <a:gdLst>
                  <a:gd name="T0" fmla="*/ 56 w 56"/>
                  <a:gd name="T1" fmla="*/ 0 h 97"/>
                  <a:gd name="T2" fmla="*/ 0 w 56"/>
                  <a:gd name="T3" fmla="*/ 10 h 97"/>
                  <a:gd name="T4" fmla="*/ 0 w 56"/>
                  <a:gd name="T5" fmla="*/ 87 h 97"/>
                  <a:gd name="T6" fmla="*/ 56 w 56"/>
                  <a:gd name="T7" fmla="*/ 97 h 97"/>
                  <a:gd name="T8" fmla="*/ 56 w 56"/>
                  <a:gd name="T9" fmla="*/ 0 h 97"/>
                </a:gdLst>
                <a:ahLst/>
                <a:cxnLst>
                  <a:cxn ang="0">
                    <a:pos x="T0" y="T1"/>
                  </a:cxn>
                  <a:cxn ang="0">
                    <a:pos x="T2" y="T3"/>
                  </a:cxn>
                  <a:cxn ang="0">
                    <a:pos x="T4" y="T5"/>
                  </a:cxn>
                  <a:cxn ang="0">
                    <a:pos x="T6" y="T7"/>
                  </a:cxn>
                  <a:cxn ang="0">
                    <a:pos x="T8" y="T9"/>
                  </a:cxn>
                </a:cxnLst>
                <a:rect l="0" t="0" r="r" b="b"/>
                <a:pathLst>
                  <a:path w="56" h="97">
                    <a:moveTo>
                      <a:pt x="56" y="0"/>
                    </a:moveTo>
                    <a:lnTo>
                      <a:pt x="0" y="10"/>
                    </a:lnTo>
                    <a:lnTo>
                      <a:pt x="0" y="87"/>
                    </a:lnTo>
                    <a:lnTo>
                      <a:pt x="56" y="97"/>
                    </a:lnTo>
                    <a:lnTo>
                      <a:pt x="5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9" name="Freeform 170"/>
              <p:cNvSpPr>
                <a:spLocks/>
              </p:cNvSpPr>
              <p:nvPr/>
            </p:nvSpPr>
            <p:spPr bwMode="auto">
              <a:xfrm>
                <a:off x="6377804" y="3798448"/>
                <a:ext cx="57768" cy="80129"/>
              </a:xfrm>
              <a:custGeom>
                <a:avLst/>
                <a:gdLst>
                  <a:gd name="T0" fmla="*/ 66 w 66"/>
                  <a:gd name="T1" fmla="*/ 0 h 91"/>
                  <a:gd name="T2" fmla="*/ 49 w 66"/>
                  <a:gd name="T3" fmla="*/ 1 h 91"/>
                  <a:gd name="T4" fmla="*/ 49 w 66"/>
                  <a:gd name="T5" fmla="*/ 50 h 91"/>
                  <a:gd name="T6" fmla="*/ 50 w 66"/>
                  <a:gd name="T7" fmla="*/ 54 h 91"/>
                  <a:gd name="T8" fmla="*/ 50 w 66"/>
                  <a:gd name="T9" fmla="*/ 58 h 91"/>
                  <a:gd name="T10" fmla="*/ 50 w 66"/>
                  <a:gd name="T11" fmla="*/ 60 h 91"/>
                  <a:gd name="T12" fmla="*/ 50 w 66"/>
                  <a:gd name="T13" fmla="*/ 62 h 91"/>
                  <a:gd name="T14" fmla="*/ 50 w 66"/>
                  <a:gd name="T15" fmla="*/ 62 h 91"/>
                  <a:gd name="T16" fmla="*/ 49 w 66"/>
                  <a:gd name="T17" fmla="*/ 60 h 91"/>
                  <a:gd name="T18" fmla="*/ 48 w 66"/>
                  <a:gd name="T19" fmla="*/ 58 h 91"/>
                  <a:gd name="T20" fmla="*/ 47 w 66"/>
                  <a:gd name="T21" fmla="*/ 56 h 91"/>
                  <a:gd name="T22" fmla="*/ 46 w 66"/>
                  <a:gd name="T23" fmla="*/ 55 h 91"/>
                  <a:gd name="T24" fmla="*/ 17 w 66"/>
                  <a:gd name="T25" fmla="*/ 3 h 91"/>
                  <a:gd name="T26" fmla="*/ 0 w 66"/>
                  <a:gd name="T27" fmla="*/ 4 h 91"/>
                  <a:gd name="T28" fmla="*/ 0 w 66"/>
                  <a:gd name="T29" fmla="*/ 87 h 91"/>
                  <a:gd name="T30" fmla="*/ 15 w 66"/>
                  <a:gd name="T31" fmla="*/ 88 h 91"/>
                  <a:gd name="T32" fmla="*/ 15 w 66"/>
                  <a:gd name="T33" fmla="*/ 41 h 91"/>
                  <a:gd name="T34" fmla="*/ 15 w 66"/>
                  <a:gd name="T35" fmla="*/ 37 h 91"/>
                  <a:gd name="T36" fmla="*/ 15 w 66"/>
                  <a:gd name="T37" fmla="*/ 33 h 91"/>
                  <a:gd name="T38" fmla="*/ 15 w 66"/>
                  <a:gd name="T39" fmla="*/ 30 h 91"/>
                  <a:gd name="T40" fmla="*/ 15 w 66"/>
                  <a:gd name="T41" fmla="*/ 28 h 91"/>
                  <a:gd name="T42" fmla="*/ 15 w 66"/>
                  <a:gd name="T43" fmla="*/ 28 h 91"/>
                  <a:gd name="T44" fmla="*/ 15 w 66"/>
                  <a:gd name="T45" fmla="*/ 29 h 91"/>
                  <a:gd name="T46" fmla="*/ 16 w 66"/>
                  <a:gd name="T47" fmla="*/ 31 h 91"/>
                  <a:gd name="T48" fmla="*/ 17 w 66"/>
                  <a:gd name="T49" fmla="*/ 32 h 91"/>
                  <a:gd name="T50" fmla="*/ 18 w 66"/>
                  <a:gd name="T51" fmla="*/ 35 h 91"/>
                  <a:gd name="T52" fmla="*/ 48 w 66"/>
                  <a:gd name="T53" fmla="*/ 90 h 91"/>
                  <a:gd name="T54" fmla="*/ 66 w 66"/>
                  <a:gd name="T55" fmla="*/ 91 h 91"/>
                  <a:gd name="T56" fmla="*/ 66 w 66"/>
                  <a:gd name="T5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6" h="91">
                    <a:moveTo>
                      <a:pt x="66" y="0"/>
                    </a:moveTo>
                    <a:cubicBezTo>
                      <a:pt x="49" y="1"/>
                      <a:pt x="49" y="1"/>
                      <a:pt x="49" y="1"/>
                    </a:cubicBezTo>
                    <a:cubicBezTo>
                      <a:pt x="49" y="50"/>
                      <a:pt x="49" y="50"/>
                      <a:pt x="49" y="50"/>
                    </a:cubicBezTo>
                    <a:cubicBezTo>
                      <a:pt x="49" y="52"/>
                      <a:pt x="49" y="53"/>
                      <a:pt x="50" y="54"/>
                    </a:cubicBezTo>
                    <a:cubicBezTo>
                      <a:pt x="50" y="55"/>
                      <a:pt x="50" y="57"/>
                      <a:pt x="50" y="58"/>
                    </a:cubicBezTo>
                    <a:cubicBezTo>
                      <a:pt x="50" y="59"/>
                      <a:pt x="50" y="60"/>
                      <a:pt x="50" y="60"/>
                    </a:cubicBezTo>
                    <a:cubicBezTo>
                      <a:pt x="50" y="61"/>
                      <a:pt x="50" y="62"/>
                      <a:pt x="50" y="62"/>
                    </a:cubicBezTo>
                    <a:cubicBezTo>
                      <a:pt x="50" y="62"/>
                      <a:pt x="50" y="62"/>
                      <a:pt x="50" y="62"/>
                    </a:cubicBezTo>
                    <a:cubicBezTo>
                      <a:pt x="49" y="61"/>
                      <a:pt x="49" y="61"/>
                      <a:pt x="49" y="60"/>
                    </a:cubicBezTo>
                    <a:cubicBezTo>
                      <a:pt x="48" y="59"/>
                      <a:pt x="48" y="59"/>
                      <a:pt x="48" y="58"/>
                    </a:cubicBezTo>
                    <a:cubicBezTo>
                      <a:pt x="47" y="58"/>
                      <a:pt x="47" y="57"/>
                      <a:pt x="47" y="56"/>
                    </a:cubicBezTo>
                    <a:cubicBezTo>
                      <a:pt x="46" y="56"/>
                      <a:pt x="46" y="55"/>
                      <a:pt x="46" y="55"/>
                    </a:cubicBezTo>
                    <a:cubicBezTo>
                      <a:pt x="17" y="3"/>
                      <a:pt x="17" y="3"/>
                      <a:pt x="17" y="3"/>
                    </a:cubicBezTo>
                    <a:cubicBezTo>
                      <a:pt x="0" y="4"/>
                      <a:pt x="0" y="4"/>
                      <a:pt x="0" y="4"/>
                    </a:cubicBezTo>
                    <a:cubicBezTo>
                      <a:pt x="0" y="87"/>
                      <a:pt x="0" y="87"/>
                      <a:pt x="0" y="87"/>
                    </a:cubicBezTo>
                    <a:cubicBezTo>
                      <a:pt x="15" y="88"/>
                      <a:pt x="15" y="88"/>
                      <a:pt x="15" y="88"/>
                    </a:cubicBezTo>
                    <a:cubicBezTo>
                      <a:pt x="15" y="41"/>
                      <a:pt x="15" y="41"/>
                      <a:pt x="15" y="41"/>
                    </a:cubicBezTo>
                    <a:cubicBezTo>
                      <a:pt x="15" y="40"/>
                      <a:pt x="15" y="38"/>
                      <a:pt x="15" y="37"/>
                    </a:cubicBezTo>
                    <a:cubicBezTo>
                      <a:pt x="15" y="36"/>
                      <a:pt x="15" y="34"/>
                      <a:pt x="15" y="33"/>
                    </a:cubicBezTo>
                    <a:cubicBezTo>
                      <a:pt x="15" y="32"/>
                      <a:pt x="15" y="31"/>
                      <a:pt x="15" y="30"/>
                    </a:cubicBezTo>
                    <a:cubicBezTo>
                      <a:pt x="15" y="29"/>
                      <a:pt x="15" y="28"/>
                      <a:pt x="15" y="28"/>
                    </a:cubicBezTo>
                    <a:cubicBezTo>
                      <a:pt x="15" y="28"/>
                      <a:pt x="15" y="28"/>
                      <a:pt x="15" y="28"/>
                    </a:cubicBezTo>
                    <a:cubicBezTo>
                      <a:pt x="15" y="28"/>
                      <a:pt x="15" y="28"/>
                      <a:pt x="15" y="29"/>
                    </a:cubicBezTo>
                    <a:cubicBezTo>
                      <a:pt x="16" y="29"/>
                      <a:pt x="16" y="30"/>
                      <a:pt x="16" y="31"/>
                    </a:cubicBezTo>
                    <a:cubicBezTo>
                      <a:pt x="16" y="31"/>
                      <a:pt x="17" y="32"/>
                      <a:pt x="17" y="32"/>
                    </a:cubicBezTo>
                    <a:cubicBezTo>
                      <a:pt x="18" y="33"/>
                      <a:pt x="18" y="34"/>
                      <a:pt x="18" y="35"/>
                    </a:cubicBezTo>
                    <a:cubicBezTo>
                      <a:pt x="48" y="90"/>
                      <a:pt x="48" y="90"/>
                      <a:pt x="48" y="90"/>
                    </a:cubicBezTo>
                    <a:cubicBezTo>
                      <a:pt x="66" y="91"/>
                      <a:pt x="66" y="91"/>
                      <a:pt x="66" y="91"/>
                    </a:cubicBezTo>
                    <a:cubicBezTo>
                      <a:pt x="66" y="0"/>
                      <a:pt x="66" y="0"/>
                      <a:pt x="66" y="0"/>
                    </a:cubicBezTo>
                  </a:path>
                </a:pathLst>
              </a:custGeom>
              <a:solidFill>
                <a:srgbClr val="6929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0" name="Freeform 171"/>
              <p:cNvSpPr>
                <a:spLocks/>
              </p:cNvSpPr>
              <p:nvPr/>
            </p:nvSpPr>
            <p:spPr bwMode="auto">
              <a:xfrm>
                <a:off x="5362218" y="4299718"/>
                <a:ext cx="136033" cy="150941"/>
              </a:xfrm>
              <a:custGeom>
                <a:avLst/>
                <a:gdLst>
                  <a:gd name="T0" fmla="*/ 12 w 155"/>
                  <a:gd name="T1" fmla="*/ 172 h 172"/>
                  <a:gd name="T2" fmla="*/ 0 w 155"/>
                  <a:gd name="T3" fmla="*/ 160 h 172"/>
                  <a:gd name="T4" fmla="*/ 0 w 155"/>
                  <a:gd name="T5" fmla="*/ 12 h 172"/>
                  <a:gd name="T6" fmla="*/ 12 w 155"/>
                  <a:gd name="T7" fmla="*/ 0 h 172"/>
                  <a:gd name="T8" fmla="*/ 144 w 155"/>
                  <a:gd name="T9" fmla="*/ 0 h 172"/>
                  <a:gd name="T10" fmla="*/ 155 w 155"/>
                  <a:gd name="T11" fmla="*/ 12 h 172"/>
                  <a:gd name="T12" fmla="*/ 155 w 155"/>
                  <a:gd name="T13" fmla="*/ 160 h 172"/>
                  <a:gd name="T14" fmla="*/ 144 w 155"/>
                  <a:gd name="T15" fmla="*/ 172 h 172"/>
                  <a:gd name="T16" fmla="*/ 12 w 155"/>
                  <a:gd name="T17"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5" h="172">
                    <a:moveTo>
                      <a:pt x="12" y="172"/>
                    </a:moveTo>
                    <a:cubicBezTo>
                      <a:pt x="5" y="172"/>
                      <a:pt x="0" y="167"/>
                      <a:pt x="0" y="160"/>
                    </a:cubicBezTo>
                    <a:cubicBezTo>
                      <a:pt x="0" y="12"/>
                      <a:pt x="0" y="12"/>
                      <a:pt x="0" y="12"/>
                    </a:cubicBezTo>
                    <a:cubicBezTo>
                      <a:pt x="0" y="6"/>
                      <a:pt x="5" y="0"/>
                      <a:pt x="12" y="0"/>
                    </a:cubicBezTo>
                    <a:cubicBezTo>
                      <a:pt x="144" y="0"/>
                      <a:pt x="144" y="0"/>
                      <a:pt x="144" y="0"/>
                    </a:cubicBezTo>
                    <a:cubicBezTo>
                      <a:pt x="150" y="0"/>
                      <a:pt x="155" y="6"/>
                      <a:pt x="155" y="12"/>
                    </a:cubicBezTo>
                    <a:cubicBezTo>
                      <a:pt x="155" y="160"/>
                      <a:pt x="155" y="160"/>
                      <a:pt x="155" y="160"/>
                    </a:cubicBezTo>
                    <a:cubicBezTo>
                      <a:pt x="155" y="167"/>
                      <a:pt x="150" y="172"/>
                      <a:pt x="144" y="172"/>
                    </a:cubicBezTo>
                    <a:cubicBezTo>
                      <a:pt x="12" y="172"/>
                      <a:pt x="12" y="172"/>
                      <a:pt x="12" y="172"/>
                    </a:cubicBezTo>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1" name="Freeform 172"/>
              <p:cNvSpPr>
                <a:spLocks/>
              </p:cNvSpPr>
              <p:nvPr/>
            </p:nvSpPr>
            <p:spPr bwMode="auto">
              <a:xfrm>
                <a:off x="5371536" y="4307171"/>
                <a:ext cx="119261" cy="136033"/>
              </a:xfrm>
              <a:custGeom>
                <a:avLst/>
                <a:gdLst>
                  <a:gd name="T0" fmla="*/ 3 w 137"/>
                  <a:gd name="T1" fmla="*/ 0 h 155"/>
                  <a:gd name="T2" fmla="*/ 135 w 137"/>
                  <a:gd name="T3" fmla="*/ 0 h 155"/>
                  <a:gd name="T4" fmla="*/ 137 w 137"/>
                  <a:gd name="T5" fmla="*/ 3 h 155"/>
                  <a:gd name="T6" fmla="*/ 137 w 137"/>
                  <a:gd name="T7" fmla="*/ 151 h 155"/>
                  <a:gd name="T8" fmla="*/ 135 w 137"/>
                  <a:gd name="T9" fmla="*/ 155 h 155"/>
                  <a:gd name="T10" fmla="*/ 3 w 137"/>
                  <a:gd name="T11" fmla="*/ 155 h 155"/>
                  <a:gd name="T12" fmla="*/ 0 w 137"/>
                  <a:gd name="T13" fmla="*/ 151 h 155"/>
                  <a:gd name="T14" fmla="*/ 0 w 137"/>
                  <a:gd name="T15" fmla="*/ 3 h 155"/>
                  <a:gd name="T16" fmla="*/ 3 w 137"/>
                  <a:gd name="T17" fmla="*/ 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7" h="155">
                    <a:moveTo>
                      <a:pt x="3" y="0"/>
                    </a:moveTo>
                    <a:cubicBezTo>
                      <a:pt x="135" y="0"/>
                      <a:pt x="135" y="0"/>
                      <a:pt x="135" y="0"/>
                    </a:cubicBezTo>
                    <a:cubicBezTo>
                      <a:pt x="136" y="0"/>
                      <a:pt x="137" y="1"/>
                      <a:pt x="137" y="3"/>
                    </a:cubicBezTo>
                    <a:cubicBezTo>
                      <a:pt x="137" y="151"/>
                      <a:pt x="137" y="151"/>
                      <a:pt x="137" y="151"/>
                    </a:cubicBezTo>
                    <a:cubicBezTo>
                      <a:pt x="137" y="153"/>
                      <a:pt x="136" y="155"/>
                      <a:pt x="135" y="155"/>
                    </a:cubicBezTo>
                    <a:cubicBezTo>
                      <a:pt x="3" y="155"/>
                      <a:pt x="3" y="155"/>
                      <a:pt x="3" y="155"/>
                    </a:cubicBezTo>
                    <a:cubicBezTo>
                      <a:pt x="1" y="155"/>
                      <a:pt x="0" y="153"/>
                      <a:pt x="0" y="151"/>
                    </a:cubicBezTo>
                    <a:cubicBezTo>
                      <a:pt x="0" y="3"/>
                      <a:pt x="0" y="3"/>
                      <a:pt x="0" y="3"/>
                    </a:cubicBezTo>
                    <a:cubicBezTo>
                      <a:pt x="0" y="1"/>
                      <a:pt x="1" y="0"/>
                      <a:pt x="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2" name="Freeform 173"/>
              <p:cNvSpPr>
                <a:spLocks noEditPoints="1"/>
              </p:cNvSpPr>
              <p:nvPr/>
            </p:nvSpPr>
            <p:spPr bwMode="auto">
              <a:xfrm>
                <a:off x="5377126" y="4322079"/>
                <a:ext cx="98764" cy="98764"/>
              </a:xfrm>
              <a:custGeom>
                <a:avLst/>
                <a:gdLst>
                  <a:gd name="T0" fmla="*/ 0 w 53"/>
                  <a:gd name="T1" fmla="*/ 53 h 53"/>
                  <a:gd name="T2" fmla="*/ 0 w 53"/>
                  <a:gd name="T3" fmla="*/ 49 h 53"/>
                  <a:gd name="T4" fmla="*/ 53 w 53"/>
                  <a:gd name="T5" fmla="*/ 49 h 53"/>
                  <a:gd name="T6" fmla="*/ 53 w 53"/>
                  <a:gd name="T7" fmla="*/ 53 h 53"/>
                  <a:gd name="T8" fmla="*/ 0 w 53"/>
                  <a:gd name="T9" fmla="*/ 53 h 53"/>
                  <a:gd name="T10" fmla="*/ 0 w 53"/>
                  <a:gd name="T11" fmla="*/ 41 h 53"/>
                  <a:gd name="T12" fmla="*/ 0 w 53"/>
                  <a:gd name="T13" fmla="*/ 36 h 53"/>
                  <a:gd name="T14" fmla="*/ 53 w 53"/>
                  <a:gd name="T15" fmla="*/ 36 h 53"/>
                  <a:gd name="T16" fmla="*/ 53 w 53"/>
                  <a:gd name="T17" fmla="*/ 41 h 53"/>
                  <a:gd name="T18" fmla="*/ 0 w 53"/>
                  <a:gd name="T19" fmla="*/ 41 h 53"/>
                  <a:gd name="T20" fmla="*/ 0 w 53"/>
                  <a:gd name="T21" fmla="*/ 28 h 53"/>
                  <a:gd name="T22" fmla="*/ 0 w 53"/>
                  <a:gd name="T23" fmla="*/ 24 h 53"/>
                  <a:gd name="T24" fmla="*/ 53 w 53"/>
                  <a:gd name="T25" fmla="*/ 24 h 53"/>
                  <a:gd name="T26" fmla="*/ 53 w 53"/>
                  <a:gd name="T27" fmla="*/ 28 h 53"/>
                  <a:gd name="T28" fmla="*/ 0 w 53"/>
                  <a:gd name="T29" fmla="*/ 28 h 53"/>
                  <a:gd name="T30" fmla="*/ 53 w 53"/>
                  <a:gd name="T31" fmla="*/ 16 h 53"/>
                  <a:gd name="T32" fmla="*/ 0 w 53"/>
                  <a:gd name="T33" fmla="*/ 16 h 53"/>
                  <a:gd name="T34" fmla="*/ 0 w 53"/>
                  <a:gd name="T35" fmla="*/ 12 h 53"/>
                  <a:gd name="T36" fmla="*/ 53 w 53"/>
                  <a:gd name="T37" fmla="*/ 12 h 53"/>
                  <a:gd name="T38" fmla="*/ 53 w 53"/>
                  <a:gd name="T39" fmla="*/ 16 h 53"/>
                  <a:gd name="T40" fmla="*/ 53 w 53"/>
                  <a:gd name="T41" fmla="*/ 4 h 53"/>
                  <a:gd name="T42" fmla="*/ 0 w 53"/>
                  <a:gd name="T43" fmla="*/ 4 h 53"/>
                  <a:gd name="T44" fmla="*/ 0 w 53"/>
                  <a:gd name="T45" fmla="*/ 0 h 53"/>
                  <a:gd name="T46" fmla="*/ 53 w 53"/>
                  <a:gd name="T47" fmla="*/ 0 h 53"/>
                  <a:gd name="T48" fmla="*/ 53 w 53"/>
                  <a:gd name="T49" fmla="*/ 4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3" h="53">
                    <a:moveTo>
                      <a:pt x="0" y="53"/>
                    </a:moveTo>
                    <a:lnTo>
                      <a:pt x="0" y="49"/>
                    </a:lnTo>
                    <a:lnTo>
                      <a:pt x="53" y="49"/>
                    </a:lnTo>
                    <a:lnTo>
                      <a:pt x="53" y="53"/>
                    </a:lnTo>
                    <a:lnTo>
                      <a:pt x="0" y="53"/>
                    </a:lnTo>
                    <a:close/>
                    <a:moveTo>
                      <a:pt x="0" y="41"/>
                    </a:moveTo>
                    <a:lnTo>
                      <a:pt x="0" y="36"/>
                    </a:lnTo>
                    <a:lnTo>
                      <a:pt x="53" y="36"/>
                    </a:lnTo>
                    <a:lnTo>
                      <a:pt x="53" y="41"/>
                    </a:lnTo>
                    <a:lnTo>
                      <a:pt x="0" y="41"/>
                    </a:lnTo>
                    <a:close/>
                    <a:moveTo>
                      <a:pt x="0" y="28"/>
                    </a:moveTo>
                    <a:lnTo>
                      <a:pt x="0" y="24"/>
                    </a:lnTo>
                    <a:lnTo>
                      <a:pt x="53" y="24"/>
                    </a:lnTo>
                    <a:lnTo>
                      <a:pt x="53" y="28"/>
                    </a:lnTo>
                    <a:lnTo>
                      <a:pt x="0" y="28"/>
                    </a:lnTo>
                    <a:close/>
                    <a:moveTo>
                      <a:pt x="53" y="16"/>
                    </a:moveTo>
                    <a:lnTo>
                      <a:pt x="0" y="16"/>
                    </a:lnTo>
                    <a:lnTo>
                      <a:pt x="0" y="12"/>
                    </a:lnTo>
                    <a:lnTo>
                      <a:pt x="53" y="12"/>
                    </a:lnTo>
                    <a:lnTo>
                      <a:pt x="53" y="16"/>
                    </a:lnTo>
                    <a:close/>
                    <a:moveTo>
                      <a:pt x="53" y="4"/>
                    </a:moveTo>
                    <a:lnTo>
                      <a:pt x="0" y="4"/>
                    </a:lnTo>
                    <a:lnTo>
                      <a:pt x="0" y="0"/>
                    </a:lnTo>
                    <a:lnTo>
                      <a:pt x="53" y="0"/>
                    </a:lnTo>
                    <a:lnTo>
                      <a:pt x="53" y="4"/>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3" name="Freeform 174"/>
              <p:cNvSpPr>
                <a:spLocks/>
              </p:cNvSpPr>
              <p:nvPr/>
            </p:nvSpPr>
            <p:spPr bwMode="auto">
              <a:xfrm>
                <a:off x="5317495" y="4284810"/>
                <a:ext cx="106218" cy="180756"/>
              </a:xfrm>
              <a:custGeom>
                <a:avLst/>
                <a:gdLst>
                  <a:gd name="T0" fmla="*/ 57 w 57"/>
                  <a:gd name="T1" fmla="*/ 0 h 97"/>
                  <a:gd name="T2" fmla="*/ 0 w 57"/>
                  <a:gd name="T3" fmla="*/ 10 h 97"/>
                  <a:gd name="T4" fmla="*/ 0 w 57"/>
                  <a:gd name="T5" fmla="*/ 87 h 97"/>
                  <a:gd name="T6" fmla="*/ 57 w 57"/>
                  <a:gd name="T7" fmla="*/ 97 h 97"/>
                  <a:gd name="T8" fmla="*/ 57 w 57"/>
                  <a:gd name="T9" fmla="*/ 0 h 97"/>
                </a:gdLst>
                <a:ahLst/>
                <a:cxnLst>
                  <a:cxn ang="0">
                    <a:pos x="T0" y="T1"/>
                  </a:cxn>
                  <a:cxn ang="0">
                    <a:pos x="T2" y="T3"/>
                  </a:cxn>
                  <a:cxn ang="0">
                    <a:pos x="T4" y="T5"/>
                  </a:cxn>
                  <a:cxn ang="0">
                    <a:pos x="T6" y="T7"/>
                  </a:cxn>
                  <a:cxn ang="0">
                    <a:pos x="T8" y="T9"/>
                  </a:cxn>
                </a:cxnLst>
                <a:rect l="0" t="0" r="r" b="b"/>
                <a:pathLst>
                  <a:path w="57" h="97">
                    <a:moveTo>
                      <a:pt x="57" y="0"/>
                    </a:moveTo>
                    <a:lnTo>
                      <a:pt x="0" y="10"/>
                    </a:lnTo>
                    <a:lnTo>
                      <a:pt x="0" y="87"/>
                    </a:lnTo>
                    <a:lnTo>
                      <a:pt x="57" y="97"/>
                    </a:lnTo>
                    <a:lnTo>
                      <a:pt x="5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4" name="Freeform 175"/>
              <p:cNvSpPr>
                <a:spLocks/>
              </p:cNvSpPr>
              <p:nvPr/>
            </p:nvSpPr>
            <p:spPr bwMode="auto">
              <a:xfrm>
                <a:off x="5332403" y="4336987"/>
                <a:ext cx="76402" cy="68949"/>
              </a:xfrm>
              <a:custGeom>
                <a:avLst/>
                <a:gdLst>
                  <a:gd name="T0" fmla="*/ 86 w 86"/>
                  <a:gd name="T1" fmla="*/ 0 h 78"/>
                  <a:gd name="T2" fmla="*/ 70 w 86"/>
                  <a:gd name="T3" fmla="*/ 1 h 78"/>
                  <a:gd name="T4" fmla="*/ 61 w 86"/>
                  <a:gd name="T5" fmla="*/ 52 h 78"/>
                  <a:gd name="T6" fmla="*/ 61 w 86"/>
                  <a:gd name="T7" fmla="*/ 54 h 78"/>
                  <a:gd name="T8" fmla="*/ 61 w 86"/>
                  <a:gd name="T9" fmla="*/ 56 h 78"/>
                  <a:gd name="T10" fmla="*/ 60 w 86"/>
                  <a:gd name="T11" fmla="*/ 58 h 78"/>
                  <a:gd name="T12" fmla="*/ 60 w 86"/>
                  <a:gd name="T13" fmla="*/ 60 h 78"/>
                  <a:gd name="T14" fmla="*/ 60 w 86"/>
                  <a:gd name="T15" fmla="*/ 60 h 78"/>
                  <a:gd name="T16" fmla="*/ 60 w 86"/>
                  <a:gd name="T17" fmla="*/ 58 h 78"/>
                  <a:gd name="T18" fmla="*/ 60 w 86"/>
                  <a:gd name="T19" fmla="*/ 56 h 78"/>
                  <a:gd name="T20" fmla="*/ 59 w 86"/>
                  <a:gd name="T21" fmla="*/ 54 h 78"/>
                  <a:gd name="T22" fmla="*/ 59 w 86"/>
                  <a:gd name="T23" fmla="*/ 52 h 78"/>
                  <a:gd name="T24" fmla="*/ 49 w 86"/>
                  <a:gd name="T25" fmla="*/ 2 h 78"/>
                  <a:gd name="T26" fmla="*/ 34 w 86"/>
                  <a:gd name="T27" fmla="*/ 3 h 78"/>
                  <a:gd name="T28" fmla="*/ 23 w 86"/>
                  <a:gd name="T29" fmla="*/ 51 h 78"/>
                  <a:gd name="T30" fmla="*/ 23 w 86"/>
                  <a:gd name="T31" fmla="*/ 53 h 78"/>
                  <a:gd name="T32" fmla="*/ 22 w 86"/>
                  <a:gd name="T33" fmla="*/ 55 h 78"/>
                  <a:gd name="T34" fmla="*/ 22 w 86"/>
                  <a:gd name="T35" fmla="*/ 57 h 78"/>
                  <a:gd name="T36" fmla="*/ 22 w 86"/>
                  <a:gd name="T37" fmla="*/ 59 h 78"/>
                  <a:gd name="T38" fmla="*/ 22 w 86"/>
                  <a:gd name="T39" fmla="*/ 59 h 78"/>
                  <a:gd name="T40" fmla="*/ 22 w 86"/>
                  <a:gd name="T41" fmla="*/ 57 h 78"/>
                  <a:gd name="T42" fmla="*/ 22 w 86"/>
                  <a:gd name="T43" fmla="*/ 55 h 78"/>
                  <a:gd name="T44" fmla="*/ 21 w 86"/>
                  <a:gd name="T45" fmla="*/ 53 h 78"/>
                  <a:gd name="T46" fmla="*/ 21 w 86"/>
                  <a:gd name="T47" fmla="*/ 51 h 78"/>
                  <a:gd name="T48" fmla="*/ 13 w 86"/>
                  <a:gd name="T49" fmla="*/ 4 h 78"/>
                  <a:gd name="T50" fmla="*/ 0 w 86"/>
                  <a:gd name="T51" fmla="*/ 5 h 78"/>
                  <a:gd name="T52" fmla="*/ 14 w 86"/>
                  <a:gd name="T53" fmla="*/ 74 h 78"/>
                  <a:gd name="T54" fmla="*/ 29 w 86"/>
                  <a:gd name="T55" fmla="*/ 75 h 78"/>
                  <a:gd name="T56" fmla="*/ 39 w 86"/>
                  <a:gd name="T57" fmla="*/ 29 h 78"/>
                  <a:gd name="T58" fmla="*/ 39 w 86"/>
                  <a:gd name="T59" fmla="*/ 27 h 78"/>
                  <a:gd name="T60" fmla="*/ 40 w 86"/>
                  <a:gd name="T61" fmla="*/ 25 h 78"/>
                  <a:gd name="T62" fmla="*/ 40 w 86"/>
                  <a:gd name="T63" fmla="*/ 23 h 78"/>
                  <a:gd name="T64" fmla="*/ 40 w 86"/>
                  <a:gd name="T65" fmla="*/ 21 h 78"/>
                  <a:gd name="T66" fmla="*/ 40 w 86"/>
                  <a:gd name="T67" fmla="*/ 21 h 78"/>
                  <a:gd name="T68" fmla="*/ 41 w 86"/>
                  <a:gd name="T69" fmla="*/ 23 h 78"/>
                  <a:gd name="T70" fmla="*/ 41 w 86"/>
                  <a:gd name="T71" fmla="*/ 25 h 78"/>
                  <a:gd name="T72" fmla="*/ 41 w 86"/>
                  <a:gd name="T73" fmla="*/ 27 h 78"/>
                  <a:gd name="T74" fmla="*/ 41 w 86"/>
                  <a:gd name="T75" fmla="*/ 29 h 78"/>
                  <a:gd name="T76" fmla="*/ 52 w 86"/>
                  <a:gd name="T77" fmla="*/ 77 h 78"/>
                  <a:gd name="T78" fmla="*/ 68 w 86"/>
                  <a:gd name="T79" fmla="*/ 78 h 78"/>
                  <a:gd name="T80" fmla="*/ 86 w 86"/>
                  <a:gd name="T81"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6" h="78">
                    <a:moveTo>
                      <a:pt x="86" y="0"/>
                    </a:moveTo>
                    <a:cubicBezTo>
                      <a:pt x="70" y="1"/>
                      <a:pt x="70" y="1"/>
                      <a:pt x="70" y="1"/>
                    </a:cubicBezTo>
                    <a:cubicBezTo>
                      <a:pt x="61" y="52"/>
                      <a:pt x="61" y="52"/>
                      <a:pt x="61" y="52"/>
                    </a:cubicBezTo>
                    <a:cubicBezTo>
                      <a:pt x="61" y="53"/>
                      <a:pt x="61" y="53"/>
                      <a:pt x="61" y="54"/>
                    </a:cubicBezTo>
                    <a:cubicBezTo>
                      <a:pt x="61" y="55"/>
                      <a:pt x="61" y="55"/>
                      <a:pt x="61" y="56"/>
                    </a:cubicBezTo>
                    <a:cubicBezTo>
                      <a:pt x="60" y="57"/>
                      <a:pt x="60" y="58"/>
                      <a:pt x="60" y="58"/>
                    </a:cubicBezTo>
                    <a:cubicBezTo>
                      <a:pt x="60" y="59"/>
                      <a:pt x="60" y="60"/>
                      <a:pt x="60" y="60"/>
                    </a:cubicBezTo>
                    <a:cubicBezTo>
                      <a:pt x="60" y="60"/>
                      <a:pt x="60" y="60"/>
                      <a:pt x="60" y="60"/>
                    </a:cubicBezTo>
                    <a:cubicBezTo>
                      <a:pt x="60" y="59"/>
                      <a:pt x="60" y="59"/>
                      <a:pt x="60" y="58"/>
                    </a:cubicBezTo>
                    <a:cubicBezTo>
                      <a:pt x="60" y="57"/>
                      <a:pt x="60" y="56"/>
                      <a:pt x="60" y="56"/>
                    </a:cubicBezTo>
                    <a:cubicBezTo>
                      <a:pt x="59" y="55"/>
                      <a:pt x="59" y="54"/>
                      <a:pt x="59" y="54"/>
                    </a:cubicBezTo>
                    <a:cubicBezTo>
                      <a:pt x="59" y="53"/>
                      <a:pt x="59" y="53"/>
                      <a:pt x="59" y="52"/>
                    </a:cubicBezTo>
                    <a:cubicBezTo>
                      <a:pt x="49" y="2"/>
                      <a:pt x="49" y="2"/>
                      <a:pt x="49" y="2"/>
                    </a:cubicBezTo>
                    <a:cubicBezTo>
                      <a:pt x="34" y="3"/>
                      <a:pt x="34" y="3"/>
                      <a:pt x="34" y="3"/>
                    </a:cubicBezTo>
                    <a:cubicBezTo>
                      <a:pt x="23" y="51"/>
                      <a:pt x="23" y="51"/>
                      <a:pt x="23" y="51"/>
                    </a:cubicBezTo>
                    <a:cubicBezTo>
                      <a:pt x="23" y="52"/>
                      <a:pt x="23" y="52"/>
                      <a:pt x="23" y="53"/>
                    </a:cubicBezTo>
                    <a:cubicBezTo>
                      <a:pt x="23" y="54"/>
                      <a:pt x="23" y="55"/>
                      <a:pt x="22" y="55"/>
                    </a:cubicBezTo>
                    <a:cubicBezTo>
                      <a:pt x="22" y="56"/>
                      <a:pt x="22" y="57"/>
                      <a:pt x="22" y="57"/>
                    </a:cubicBezTo>
                    <a:cubicBezTo>
                      <a:pt x="22" y="58"/>
                      <a:pt x="22" y="59"/>
                      <a:pt x="22" y="59"/>
                    </a:cubicBezTo>
                    <a:cubicBezTo>
                      <a:pt x="22" y="59"/>
                      <a:pt x="22" y="59"/>
                      <a:pt x="22" y="59"/>
                    </a:cubicBezTo>
                    <a:cubicBezTo>
                      <a:pt x="22" y="58"/>
                      <a:pt x="22" y="58"/>
                      <a:pt x="22" y="57"/>
                    </a:cubicBezTo>
                    <a:cubicBezTo>
                      <a:pt x="22" y="56"/>
                      <a:pt x="22" y="55"/>
                      <a:pt x="22" y="55"/>
                    </a:cubicBezTo>
                    <a:cubicBezTo>
                      <a:pt x="22" y="54"/>
                      <a:pt x="21" y="53"/>
                      <a:pt x="21" y="53"/>
                    </a:cubicBezTo>
                    <a:cubicBezTo>
                      <a:pt x="21" y="52"/>
                      <a:pt x="21" y="52"/>
                      <a:pt x="21" y="51"/>
                    </a:cubicBezTo>
                    <a:cubicBezTo>
                      <a:pt x="13" y="4"/>
                      <a:pt x="13" y="4"/>
                      <a:pt x="13" y="4"/>
                    </a:cubicBezTo>
                    <a:cubicBezTo>
                      <a:pt x="0" y="5"/>
                      <a:pt x="0" y="5"/>
                      <a:pt x="0" y="5"/>
                    </a:cubicBezTo>
                    <a:cubicBezTo>
                      <a:pt x="14" y="74"/>
                      <a:pt x="14" y="74"/>
                      <a:pt x="14" y="74"/>
                    </a:cubicBezTo>
                    <a:cubicBezTo>
                      <a:pt x="29" y="75"/>
                      <a:pt x="29" y="75"/>
                      <a:pt x="29" y="75"/>
                    </a:cubicBezTo>
                    <a:cubicBezTo>
                      <a:pt x="39" y="29"/>
                      <a:pt x="39" y="29"/>
                      <a:pt x="39" y="29"/>
                    </a:cubicBezTo>
                    <a:cubicBezTo>
                      <a:pt x="39" y="28"/>
                      <a:pt x="39" y="28"/>
                      <a:pt x="39" y="27"/>
                    </a:cubicBezTo>
                    <a:cubicBezTo>
                      <a:pt x="40" y="27"/>
                      <a:pt x="40" y="26"/>
                      <a:pt x="40" y="25"/>
                    </a:cubicBezTo>
                    <a:cubicBezTo>
                      <a:pt x="40" y="25"/>
                      <a:pt x="40" y="24"/>
                      <a:pt x="40" y="23"/>
                    </a:cubicBezTo>
                    <a:cubicBezTo>
                      <a:pt x="40" y="22"/>
                      <a:pt x="40" y="22"/>
                      <a:pt x="40" y="21"/>
                    </a:cubicBezTo>
                    <a:cubicBezTo>
                      <a:pt x="40" y="21"/>
                      <a:pt x="40" y="21"/>
                      <a:pt x="40" y="21"/>
                    </a:cubicBezTo>
                    <a:cubicBezTo>
                      <a:pt x="40" y="22"/>
                      <a:pt x="40" y="22"/>
                      <a:pt x="41" y="23"/>
                    </a:cubicBezTo>
                    <a:cubicBezTo>
                      <a:pt x="41" y="24"/>
                      <a:pt x="41" y="24"/>
                      <a:pt x="41" y="25"/>
                    </a:cubicBezTo>
                    <a:cubicBezTo>
                      <a:pt x="41" y="26"/>
                      <a:pt x="41" y="26"/>
                      <a:pt x="41" y="27"/>
                    </a:cubicBezTo>
                    <a:cubicBezTo>
                      <a:pt x="41" y="28"/>
                      <a:pt x="41" y="28"/>
                      <a:pt x="41" y="29"/>
                    </a:cubicBezTo>
                    <a:cubicBezTo>
                      <a:pt x="52" y="77"/>
                      <a:pt x="52" y="77"/>
                      <a:pt x="52" y="77"/>
                    </a:cubicBezTo>
                    <a:cubicBezTo>
                      <a:pt x="68" y="78"/>
                      <a:pt x="68" y="78"/>
                      <a:pt x="68" y="78"/>
                    </a:cubicBezTo>
                    <a:cubicBezTo>
                      <a:pt x="86" y="0"/>
                      <a:pt x="86" y="0"/>
                      <a:pt x="86" y="0"/>
                    </a:cubicBezTo>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5" name="Freeform 176"/>
              <p:cNvSpPr>
                <a:spLocks/>
              </p:cNvSpPr>
              <p:nvPr/>
            </p:nvSpPr>
            <p:spPr bwMode="auto">
              <a:xfrm>
                <a:off x="6256678" y="5069327"/>
                <a:ext cx="115534" cy="136033"/>
              </a:xfrm>
              <a:custGeom>
                <a:avLst/>
                <a:gdLst>
                  <a:gd name="T0" fmla="*/ 11 w 130"/>
                  <a:gd name="T1" fmla="*/ 155 h 155"/>
                  <a:gd name="T2" fmla="*/ 0 w 130"/>
                  <a:gd name="T3" fmla="*/ 143 h 155"/>
                  <a:gd name="T4" fmla="*/ 0 w 130"/>
                  <a:gd name="T5" fmla="*/ 11 h 155"/>
                  <a:gd name="T6" fmla="*/ 11 w 130"/>
                  <a:gd name="T7" fmla="*/ 0 h 155"/>
                  <a:gd name="T8" fmla="*/ 119 w 130"/>
                  <a:gd name="T9" fmla="*/ 0 h 155"/>
                  <a:gd name="T10" fmla="*/ 130 w 130"/>
                  <a:gd name="T11" fmla="*/ 11 h 155"/>
                  <a:gd name="T12" fmla="*/ 130 w 130"/>
                  <a:gd name="T13" fmla="*/ 144 h 155"/>
                  <a:gd name="T14" fmla="*/ 119 w 130"/>
                  <a:gd name="T15" fmla="*/ 155 h 155"/>
                  <a:gd name="T16" fmla="*/ 11 w 130"/>
                  <a:gd name="T17" fmla="*/ 155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155">
                    <a:moveTo>
                      <a:pt x="11" y="155"/>
                    </a:moveTo>
                    <a:cubicBezTo>
                      <a:pt x="5" y="155"/>
                      <a:pt x="0" y="149"/>
                      <a:pt x="0" y="143"/>
                    </a:cubicBezTo>
                    <a:cubicBezTo>
                      <a:pt x="0" y="11"/>
                      <a:pt x="0" y="11"/>
                      <a:pt x="0" y="11"/>
                    </a:cubicBezTo>
                    <a:cubicBezTo>
                      <a:pt x="0" y="5"/>
                      <a:pt x="5" y="0"/>
                      <a:pt x="11" y="0"/>
                    </a:cubicBezTo>
                    <a:cubicBezTo>
                      <a:pt x="119" y="0"/>
                      <a:pt x="119" y="0"/>
                      <a:pt x="119" y="0"/>
                    </a:cubicBezTo>
                    <a:cubicBezTo>
                      <a:pt x="126" y="0"/>
                      <a:pt x="130" y="4"/>
                      <a:pt x="130" y="11"/>
                    </a:cubicBezTo>
                    <a:cubicBezTo>
                      <a:pt x="130" y="144"/>
                      <a:pt x="130" y="144"/>
                      <a:pt x="130" y="144"/>
                    </a:cubicBezTo>
                    <a:cubicBezTo>
                      <a:pt x="130" y="150"/>
                      <a:pt x="126" y="155"/>
                      <a:pt x="119" y="155"/>
                    </a:cubicBezTo>
                    <a:cubicBezTo>
                      <a:pt x="11" y="155"/>
                      <a:pt x="11" y="155"/>
                      <a:pt x="11" y="155"/>
                    </a:cubicBezTo>
                  </a:path>
                </a:pathLst>
              </a:custGeom>
              <a:solidFill>
                <a:srgbClr val="0087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6" name="Freeform 177"/>
              <p:cNvSpPr>
                <a:spLocks/>
              </p:cNvSpPr>
              <p:nvPr/>
            </p:nvSpPr>
            <p:spPr bwMode="auto">
              <a:xfrm>
                <a:off x="6264132" y="5076780"/>
                <a:ext cx="100627" cy="121125"/>
              </a:xfrm>
              <a:custGeom>
                <a:avLst/>
                <a:gdLst>
                  <a:gd name="T0" fmla="*/ 3 w 114"/>
                  <a:gd name="T1" fmla="*/ 0 h 138"/>
                  <a:gd name="T2" fmla="*/ 111 w 114"/>
                  <a:gd name="T3" fmla="*/ 0 h 138"/>
                  <a:gd name="T4" fmla="*/ 114 w 114"/>
                  <a:gd name="T5" fmla="*/ 3 h 138"/>
                  <a:gd name="T6" fmla="*/ 114 w 114"/>
                  <a:gd name="T7" fmla="*/ 136 h 138"/>
                  <a:gd name="T8" fmla="*/ 111 w 114"/>
                  <a:gd name="T9" fmla="*/ 138 h 138"/>
                  <a:gd name="T10" fmla="*/ 3 w 114"/>
                  <a:gd name="T11" fmla="*/ 138 h 138"/>
                  <a:gd name="T12" fmla="*/ 0 w 114"/>
                  <a:gd name="T13" fmla="*/ 135 h 138"/>
                  <a:gd name="T14" fmla="*/ 0 w 114"/>
                  <a:gd name="T15" fmla="*/ 3 h 138"/>
                  <a:gd name="T16" fmla="*/ 3 w 114"/>
                  <a:gd name="T17"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 h="138">
                    <a:moveTo>
                      <a:pt x="3" y="0"/>
                    </a:moveTo>
                    <a:cubicBezTo>
                      <a:pt x="111" y="0"/>
                      <a:pt x="111" y="0"/>
                      <a:pt x="111" y="0"/>
                    </a:cubicBezTo>
                    <a:cubicBezTo>
                      <a:pt x="113" y="0"/>
                      <a:pt x="114" y="1"/>
                      <a:pt x="114" y="3"/>
                    </a:cubicBezTo>
                    <a:cubicBezTo>
                      <a:pt x="114" y="136"/>
                      <a:pt x="114" y="136"/>
                      <a:pt x="114" y="136"/>
                    </a:cubicBezTo>
                    <a:cubicBezTo>
                      <a:pt x="114" y="138"/>
                      <a:pt x="113" y="138"/>
                      <a:pt x="111" y="138"/>
                    </a:cubicBezTo>
                    <a:cubicBezTo>
                      <a:pt x="3" y="138"/>
                      <a:pt x="3" y="138"/>
                      <a:pt x="3" y="138"/>
                    </a:cubicBezTo>
                    <a:cubicBezTo>
                      <a:pt x="1" y="138"/>
                      <a:pt x="0" y="137"/>
                      <a:pt x="0" y="135"/>
                    </a:cubicBezTo>
                    <a:cubicBezTo>
                      <a:pt x="0" y="3"/>
                      <a:pt x="0" y="3"/>
                      <a:pt x="0" y="3"/>
                    </a:cubicBezTo>
                    <a:cubicBezTo>
                      <a:pt x="0" y="2"/>
                      <a:pt x="2" y="0"/>
                      <a:pt x="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7" name="Freeform 178"/>
              <p:cNvSpPr>
                <a:spLocks noEditPoints="1"/>
              </p:cNvSpPr>
              <p:nvPr/>
            </p:nvSpPr>
            <p:spPr bwMode="auto">
              <a:xfrm>
                <a:off x="6288358" y="5084234"/>
                <a:ext cx="68949" cy="106218"/>
              </a:xfrm>
              <a:custGeom>
                <a:avLst/>
                <a:gdLst>
                  <a:gd name="T0" fmla="*/ 0 w 37"/>
                  <a:gd name="T1" fmla="*/ 57 h 57"/>
                  <a:gd name="T2" fmla="*/ 0 w 37"/>
                  <a:gd name="T3" fmla="*/ 49 h 57"/>
                  <a:gd name="T4" fmla="*/ 16 w 37"/>
                  <a:gd name="T5" fmla="*/ 49 h 57"/>
                  <a:gd name="T6" fmla="*/ 16 w 37"/>
                  <a:gd name="T7" fmla="*/ 57 h 57"/>
                  <a:gd name="T8" fmla="*/ 0 w 37"/>
                  <a:gd name="T9" fmla="*/ 57 h 57"/>
                  <a:gd name="T10" fmla="*/ 21 w 37"/>
                  <a:gd name="T11" fmla="*/ 57 h 57"/>
                  <a:gd name="T12" fmla="*/ 21 w 37"/>
                  <a:gd name="T13" fmla="*/ 49 h 57"/>
                  <a:gd name="T14" fmla="*/ 37 w 37"/>
                  <a:gd name="T15" fmla="*/ 49 h 57"/>
                  <a:gd name="T16" fmla="*/ 37 w 37"/>
                  <a:gd name="T17" fmla="*/ 57 h 57"/>
                  <a:gd name="T18" fmla="*/ 21 w 37"/>
                  <a:gd name="T19" fmla="*/ 57 h 57"/>
                  <a:gd name="T20" fmla="*/ 0 w 37"/>
                  <a:gd name="T21" fmla="*/ 45 h 57"/>
                  <a:gd name="T22" fmla="*/ 0 w 37"/>
                  <a:gd name="T23" fmla="*/ 37 h 57"/>
                  <a:gd name="T24" fmla="*/ 16 w 37"/>
                  <a:gd name="T25" fmla="*/ 37 h 57"/>
                  <a:gd name="T26" fmla="*/ 16 w 37"/>
                  <a:gd name="T27" fmla="*/ 45 h 57"/>
                  <a:gd name="T28" fmla="*/ 0 w 37"/>
                  <a:gd name="T29" fmla="*/ 45 h 57"/>
                  <a:gd name="T30" fmla="*/ 21 w 37"/>
                  <a:gd name="T31" fmla="*/ 45 h 57"/>
                  <a:gd name="T32" fmla="*/ 21 w 37"/>
                  <a:gd name="T33" fmla="*/ 37 h 57"/>
                  <a:gd name="T34" fmla="*/ 37 w 37"/>
                  <a:gd name="T35" fmla="*/ 37 h 57"/>
                  <a:gd name="T36" fmla="*/ 37 w 37"/>
                  <a:gd name="T37" fmla="*/ 45 h 57"/>
                  <a:gd name="T38" fmla="*/ 21 w 37"/>
                  <a:gd name="T39" fmla="*/ 45 h 57"/>
                  <a:gd name="T40" fmla="*/ 0 w 37"/>
                  <a:gd name="T41" fmla="*/ 33 h 57"/>
                  <a:gd name="T42" fmla="*/ 0 w 37"/>
                  <a:gd name="T43" fmla="*/ 25 h 57"/>
                  <a:gd name="T44" fmla="*/ 16 w 37"/>
                  <a:gd name="T45" fmla="*/ 25 h 57"/>
                  <a:gd name="T46" fmla="*/ 16 w 37"/>
                  <a:gd name="T47" fmla="*/ 33 h 57"/>
                  <a:gd name="T48" fmla="*/ 0 w 37"/>
                  <a:gd name="T49" fmla="*/ 33 h 57"/>
                  <a:gd name="T50" fmla="*/ 21 w 37"/>
                  <a:gd name="T51" fmla="*/ 33 h 57"/>
                  <a:gd name="T52" fmla="*/ 21 w 37"/>
                  <a:gd name="T53" fmla="*/ 25 h 57"/>
                  <a:gd name="T54" fmla="*/ 37 w 37"/>
                  <a:gd name="T55" fmla="*/ 25 h 57"/>
                  <a:gd name="T56" fmla="*/ 37 w 37"/>
                  <a:gd name="T57" fmla="*/ 33 h 57"/>
                  <a:gd name="T58" fmla="*/ 21 w 37"/>
                  <a:gd name="T59" fmla="*/ 33 h 57"/>
                  <a:gd name="T60" fmla="*/ 0 w 37"/>
                  <a:gd name="T61" fmla="*/ 21 h 57"/>
                  <a:gd name="T62" fmla="*/ 0 w 37"/>
                  <a:gd name="T63" fmla="*/ 13 h 57"/>
                  <a:gd name="T64" fmla="*/ 16 w 37"/>
                  <a:gd name="T65" fmla="*/ 13 h 57"/>
                  <a:gd name="T66" fmla="*/ 16 w 37"/>
                  <a:gd name="T67" fmla="*/ 21 h 57"/>
                  <a:gd name="T68" fmla="*/ 0 w 37"/>
                  <a:gd name="T69" fmla="*/ 21 h 57"/>
                  <a:gd name="T70" fmla="*/ 21 w 37"/>
                  <a:gd name="T71" fmla="*/ 21 h 57"/>
                  <a:gd name="T72" fmla="*/ 21 w 37"/>
                  <a:gd name="T73" fmla="*/ 13 h 57"/>
                  <a:gd name="T74" fmla="*/ 37 w 37"/>
                  <a:gd name="T75" fmla="*/ 13 h 57"/>
                  <a:gd name="T76" fmla="*/ 37 w 37"/>
                  <a:gd name="T77" fmla="*/ 21 h 57"/>
                  <a:gd name="T78" fmla="*/ 21 w 37"/>
                  <a:gd name="T79" fmla="*/ 21 h 57"/>
                  <a:gd name="T80" fmla="*/ 0 w 37"/>
                  <a:gd name="T81" fmla="*/ 8 h 57"/>
                  <a:gd name="T82" fmla="*/ 0 w 37"/>
                  <a:gd name="T83" fmla="*/ 0 h 57"/>
                  <a:gd name="T84" fmla="*/ 16 w 37"/>
                  <a:gd name="T85" fmla="*/ 0 h 57"/>
                  <a:gd name="T86" fmla="*/ 16 w 37"/>
                  <a:gd name="T87" fmla="*/ 8 h 57"/>
                  <a:gd name="T88" fmla="*/ 0 w 37"/>
                  <a:gd name="T89" fmla="*/ 8 h 57"/>
                  <a:gd name="T90" fmla="*/ 21 w 37"/>
                  <a:gd name="T91" fmla="*/ 8 h 57"/>
                  <a:gd name="T92" fmla="*/ 21 w 37"/>
                  <a:gd name="T93" fmla="*/ 0 h 57"/>
                  <a:gd name="T94" fmla="*/ 37 w 37"/>
                  <a:gd name="T95" fmla="*/ 0 h 57"/>
                  <a:gd name="T96" fmla="*/ 37 w 37"/>
                  <a:gd name="T97" fmla="*/ 8 h 57"/>
                  <a:gd name="T98" fmla="*/ 21 w 37"/>
                  <a:gd name="T99" fmla="*/ 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7" h="57">
                    <a:moveTo>
                      <a:pt x="0" y="57"/>
                    </a:moveTo>
                    <a:lnTo>
                      <a:pt x="0" y="49"/>
                    </a:lnTo>
                    <a:lnTo>
                      <a:pt x="16" y="49"/>
                    </a:lnTo>
                    <a:lnTo>
                      <a:pt x="16" y="57"/>
                    </a:lnTo>
                    <a:lnTo>
                      <a:pt x="0" y="57"/>
                    </a:lnTo>
                    <a:close/>
                    <a:moveTo>
                      <a:pt x="21" y="57"/>
                    </a:moveTo>
                    <a:lnTo>
                      <a:pt x="21" y="49"/>
                    </a:lnTo>
                    <a:lnTo>
                      <a:pt x="37" y="49"/>
                    </a:lnTo>
                    <a:lnTo>
                      <a:pt x="37" y="57"/>
                    </a:lnTo>
                    <a:lnTo>
                      <a:pt x="21" y="57"/>
                    </a:lnTo>
                    <a:close/>
                    <a:moveTo>
                      <a:pt x="0" y="45"/>
                    </a:moveTo>
                    <a:lnTo>
                      <a:pt x="0" y="37"/>
                    </a:lnTo>
                    <a:lnTo>
                      <a:pt x="16" y="37"/>
                    </a:lnTo>
                    <a:lnTo>
                      <a:pt x="16" y="45"/>
                    </a:lnTo>
                    <a:lnTo>
                      <a:pt x="0" y="45"/>
                    </a:lnTo>
                    <a:close/>
                    <a:moveTo>
                      <a:pt x="21" y="45"/>
                    </a:moveTo>
                    <a:lnTo>
                      <a:pt x="21" y="37"/>
                    </a:lnTo>
                    <a:lnTo>
                      <a:pt x="37" y="37"/>
                    </a:lnTo>
                    <a:lnTo>
                      <a:pt x="37" y="45"/>
                    </a:lnTo>
                    <a:lnTo>
                      <a:pt x="21" y="45"/>
                    </a:lnTo>
                    <a:close/>
                    <a:moveTo>
                      <a:pt x="0" y="33"/>
                    </a:moveTo>
                    <a:lnTo>
                      <a:pt x="0" y="25"/>
                    </a:lnTo>
                    <a:lnTo>
                      <a:pt x="16" y="25"/>
                    </a:lnTo>
                    <a:lnTo>
                      <a:pt x="16" y="33"/>
                    </a:lnTo>
                    <a:lnTo>
                      <a:pt x="0" y="33"/>
                    </a:lnTo>
                    <a:close/>
                    <a:moveTo>
                      <a:pt x="21" y="33"/>
                    </a:moveTo>
                    <a:lnTo>
                      <a:pt x="21" y="25"/>
                    </a:lnTo>
                    <a:lnTo>
                      <a:pt x="37" y="25"/>
                    </a:lnTo>
                    <a:lnTo>
                      <a:pt x="37" y="33"/>
                    </a:lnTo>
                    <a:lnTo>
                      <a:pt x="21" y="33"/>
                    </a:lnTo>
                    <a:close/>
                    <a:moveTo>
                      <a:pt x="0" y="21"/>
                    </a:moveTo>
                    <a:lnTo>
                      <a:pt x="0" y="13"/>
                    </a:lnTo>
                    <a:lnTo>
                      <a:pt x="16" y="13"/>
                    </a:lnTo>
                    <a:lnTo>
                      <a:pt x="16" y="21"/>
                    </a:lnTo>
                    <a:lnTo>
                      <a:pt x="0" y="21"/>
                    </a:lnTo>
                    <a:close/>
                    <a:moveTo>
                      <a:pt x="21" y="21"/>
                    </a:moveTo>
                    <a:lnTo>
                      <a:pt x="21" y="13"/>
                    </a:lnTo>
                    <a:lnTo>
                      <a:pt x="37" y="13"/>
                    </a:lnTo>
                    <a:lnTo>
                      <a:pt x="37" y="21"/>
                    </a:lnTo>
                    <a:lnTo>
                      <a:pt x="21" y="21"/>
                    </a:lnTo>
                    <a:close/>
                    <a:moveTo>
                      <a:pt x="0" y="8"/>
                    </a:moveTo>
                    <a:lnTo>
                      <a:pt x="0" y="0"/>
                    </a:lnTo>
                    <a:lnTo>
                      <a:pt x="16" y="0"/>
                    </a:lnTo>
                    <a:lnTo>
                      <a:pt x="16" y="8"/>
                    </a:lnTo>
                    <a:lnTo>
                      <a:pt x="0" y="8"/>
                    </a:lnTo>
                    <a:close/>
                    <a:moveTo>
                      <a:pt x="21" y="8"/>
                    </a:moveTo>
                    <a:lnTo>
                      <a:pt x="21" y="0"/>
                    </a:lnTo>
                    <a:lnTo>
                      <a:pt x="37" y="0"/>
                    </a:lnTo>
                    <a:lnTo>
                      <a:pt x="37" y="8"/>
                    </a:lnTo>
                    <a:lnTo>
                      <a:pt x="21" y="8"/>
                    </a:lnTo>
                    <a:close/>
                  </a:path>
                </a:pathLst>
              </a:custGeom>
              <a:solidFill>
                <a:srgbClr val="0087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8" name="Freeform 179"/>
              <p:cNvSpPr>
                <a:spLocks/>
              </p:cNvSpPr>
              <p:nvPr/>
            </p:nvSpPr>
            <p:spPr bwMode="auto">
              <a:xfrm>
                <a:off x="6191458" y="5046965"/>
                <a:ext cx="104354" cy="180756"/>
              </a:xfrm>
              <a:custGeom>
                <a:avLst/>
                <a:gdLst>
                  <a:gd name="T0" fmla="*/ 56 w 56"/>
                  <a:gd name="T1" fmla="*/ 0 h 97"/>
                  <a:gd name="T2" fmla="*/ 0 w 56"/>
                  <a:gd name="T3" fmla="*/ 10 h 97"/>
                  <a:gd name="T4" fmla="*/ 0 w 56"/>
                  <a:gd name="T5" fmla="*/ 87 h 97"/>
                  <a:gd name="T6" fmla="*/ 56 w 56"/>
                  <a:gd name="T7" fmla="*/ 97 h 97"/>
                  <a:gd name="T8" fmla="*/ 56 w 56"/>
                  <a:gd name="T9" fmla="*/ 0 h 97"/>
                </a:gdLst>
                <a:ahLst/>
                <a:cxnLst>
                  <a:cxn ang="0">
                    <a:pos x="T0" y="T1"/>
                  </a:cxn>
                  <a:cxn ang="0">
                    <a:pos x="T2" y="T3"/>
                  </a:cxn>
                  <a:cxn ang="0">
                    <a:pos x="T4" y="T5"/>
                  </a:cxn>
                  <a:cxn ang="0">
                    <a:pos x="T6" y="T7"/>
                  </a:cxn>
                  <a:cxn ang="0">
                    <a:pos x="T8" y="T9"/>
                  </a:cxn>
                </a:cxnLst>
                <a:rect l="0" t="0" r="r" b="b"/>
                <a:pathLst>
                  <a:path w="56" h="97">
                    <a:moveTo>
                      <a:pt x="56" y="0"/>
                    </a:moveTo>
                    <a:lnTo>
                      <a:pt x="0" y="10"/>
                    </a:lnTo>
                    <a:lnTo>
                      <a:pt x="0" y="87"/>
                    </a:lnTo>
                    <a:lnTo>
                      <a:pt x="56" y="97"/>
                    </a:lnTo>
                    <a:lnTo>
                      <a:pt x="5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9" name="Freeform 180"/>
              <p:cNvSpPr>
                <a:spLocks/>
              </p:cNvSpPr>
              <p:nvPr/>
            </p:nvSpPr>
            <p:spPr bwMode="auto">
              <a:xfrm>
                <a:off x="6210092" y="5099142"/>
                <a:ext cx="59631" cy="76402"/>
              </a:xfrm>
              <a:custGeom>
                <a:avLst/>
                <a:gdLst>
                  <a:gd name="T0" fmla="*/ 66 w 67"/>
                  <a:gd name="T1" fmla="*/ 0 h 88"/>
                  <a:gd name="T2" fmla="*/ 47 w 67"/>
                  <a:gd name="T3" fmla="*/ 1 h 88"/>
                  <a:gd name="T4" fmla="*/ 35 w 67"/>
                  <a:gd name="T5" fmla="*/ 27 h 88"/>
                  <a:gd name="T6" fmla="*/ 35 w 67"/>
                  <a:gd name="T7" fmla="*/ 29 h 88"/>
                  <a:gd name="T8" fmla="*/ 34 w 67"/>
                  <a:gd name="T9" fmla="*/ 31 h 88"/>
                  <a:gd name="T10" fmla="*/ 34 w 67"/>
                  <a:gd name="T11" fmla="*/ 33 h 88"/>
                  <a:gd name="T12" fmla="*/ 33 w 67"/>
                  <a:gd name="T13" fmla="*/ 34 h 88"/>
                  <a:gd name="T14" fmla="*/ 33 w 67"/>
                  <a:gd name="T15" fmla="*/ 34 h 88"/>
                  <a:gd name="T16" fmla="*/ 33 w 67"/>
                  <a:gd name="T17" fmla="*/ 32 h 88"/>
                  <a:gd name="T18" fmla="*/ 32 w 67"/>
                  <a:gd name="T19" fmla="*/ 31 h 88"/>
                  <a:gd name="T20" fmla="*/ 31 w 67"/>
                  <a:gd name="T21" fmla="*/ 29 h 88"/>
                  <a:gd name="T22" fmla="*/ 31 w 67"/>
                  <a:gd name="T23" fmla="*/ 27 h 88"/>
                  <a:gd name="T24" fmla="*/ 21 w 67"/>
                  <a:gd name="T25" fmla="*/ 3 h 88"/>
                  <a:gd name="T26" fmla="*/ 2 w 67"/>
                  <a:gd name="T27" fmla="*/ 4 h 88"/>
                  <a:gd name="T28" fmla="*/ 22 w 67"/>
                  <a:gd name="T29" fmla="*/ 44 h 88"/>
                  <a:gd name="T30" fmla="*/ 0 w 67"/>
                  <a:gd name="T31" fmla="*/ 85 h 88"/>
                  <a:gd name="T32" fmla="*/ 18 w 67"/>
                  <a:gd name="T33" fmla="*/ 86 h 88"/>
                  <a:gd name="T34" fmla="*/ 31 w 67"/>
                  <a:gd name="T35" fmla="*/ 59 h 88"/>
                  <a:gd name="T36" fmla="*/ 31 w 67"/>
                  <a:gd name="T37" fmla="*/ 57 h 88"/>
                  <a:gd name="T38" fmla="*/ 32 w 67"/>
                  <a:gd name="T39" fmla="*/ 56 h 88"/>
                  <a:gd name="T40" fmla="*/ 32 w 67"/>
                  <a:gd name="T41" fmla="*/ 54 h 88"/>
                  <a:gd name="T42" fmla="*/ 32 w 67"/>
                  <a:gd name="T43" fmla="*/ 53 h 88"/>
                  <a:gd name="T44" fmla="*/ 32 w 67"/>
                  <a:gd name="T45" fmla="*/ 53 h 88"/>
                  <a:gd name="T46" fmla="*/ 33 w 67"/>
                  <a:gd name="T47" fmla="*/ 55 h 88"/>
                  <a:gd name="T48" fmla="*/ 33 w 67"/>
                  <a:gd name="T49" fmla="*/ 57 h 88"/>
                  <a:gd name="T50" fmla="*/ 34 w 67"/>
                  <a:gd name="T51" fmla="*/ 58 h 88"/>
                  <a:gd name="T52" fmla="*/ 34 w 67"/>
                  <a:gd name="T53" fmla="*/ 59 h 88"/>
                  <a:gd name="T54" fmla="*/ 47 w 67"/>
                  <a:gd name="T55" fmla="*/ 87 h 88"/>
                  <a:gd name="T56" fmla="*/ 67 w 67"/>
                  <a:gd name="T57" fmla="*/ 88 h 88"/>
                  <a:gd name="T58" fmla="*/ 44 w 67"/>
                  <a:gd name="T59" fmla="*/ 44 h 88"/>
                  <a:gd name="T60" fmla="*/ 66 w 67"/>
                  <a:gd name="T6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 h="88">
                    <a:moveTo>
                      <a:pt x="66" y="0"/>
                    </a:moveTo>
                    <a:cubicBezTo>
                      <a:pt x="47" y="1"/>
                      <a:pt x="47" y="1"/>
                      <a:pt x="47" y="1"/>
                    </a:cubicBezTo>
                    <a:cubicBezTo>
                      <a:pt x="35" y="27"/>
                      <a:pt x="35" y="27"/>
                      <a:pt x="35" y="27"/>
                    </a:cubicBezTo>
                    <a:cubicBezTo>
                      <a:pt x="35" y="28"/>
                      <a:pt x="35" y="28"/>
                      <a:pt x="35" y="29"/>
                    </a:cubicBezTo>
                    <a:cubicBezTo>
                      <a:pt x="34" y="30"/>
                      <a:pt x="34" y="31"/>
                      <a:pt x="34" y="31"/>
                    </a:cubicBezTo>
                    <a:cubicBezTo>
                      <a:pt x="34" y="32"/>
                      <a:pt x="34" y="32"/>
                      <a:pt x="34" y="33"/>
                    </a:cubicBezTo>
                    <a:cubicBezTo>
                      <a:pt x="33" y="33"/>
                      <a:pt x="33" y="34"/>
                      <a:pt x="33" y="34"/>
                    </a:cubicBezTo>
                    <a:cubicBezTo>
                      <a:pt x="33" y="34"/>
                      <a:pt x="33" y="34"/>
                      <a:pt x="33" y="34"/>
                    </a:cubicBezTo>
                    <a:cubicBezTo>
                      <a:pt x="33" y="34"/>
                      <a:pt x="33" y="33"/>
                      <a:pt x="33" y="32"/>
                    </a:cubicBezTo>
                    <a:cubicBezTo>
                      <a:pt x="32" y="32"/>
                      <a:pt x="32" y="31"/>
                      <a:pt x="32" y="31"/>
                    </a:cubicBezTo>
                    <a:cubicBezTo>
                      <a:pt x="32" y="30"/>
                      <a:pt x="32" y="29"/>
                      <a:pt x="31" y="29"/>
                    </a:cubicBezTo>
                    <a:cubicBezTo>
                      <a:pt x="31" y="28"/>
                      <a:pt x="31" y="28"/>
                      <a:pt x="31" y="27"/>
                    </a:cubicBezTo>
                    <a:cubicBezTo>
                      <a:pt x="21" y="3"/>
                      <a:pt x="21" y="3"/>
                      <a:pt x="21" y="3"/>
                    </a:cubicBezTo>
                    <a:cubicBezTo>
                      <a:pt x="2" y="4"/>
                      <a:pt x="2" y="4"/>
                      <a:pt x="2" y="4"/>
                    </a:cubicBezTo>
                    <a:cubicBezTo>
                      <a:pt x="22" y="44"/>
                      <a:pt x="22" y="44"/>
                      <a:pt x="22" y="44"/>
                    </a:cubicBezTo>
                    <a:cubicBezTo>
                      <a:pt x="0" y="85"/>
                      <a:pt x="0" y="85"/>
                      <a:pt x="0" y="85"/>
                    </a:cubicBezTo>
                    <a:cubicBezTo>
                      <a:pt x="18" y="86"/>
                      <a:pt x="18" y="86"/>
                      <a:pt x="18" y="86"/>
                    </a:cubicBezTo>
                    <a:cubicBezTo>
                      <a:pt x="31" y="59"/>
                      <a:pt x="31" y="59"/>
                      <a:pt x="31" y="59"/>
                    </a:cubicBezTo>
                    <a:cubicBezTo>
                      <a:pt x="31" y="58"/>
                      <a:pt x="31" y="58"/>
                      <a:pt x="31" y="57"/>
                    </a:cubicBezTo>
                    <a:cubicBezTo>
                      <a:pt x="31" y="57"/>
                      <a:pt x="32" y="56"/>
                      <a:pt x="32" y="56"/>
                    </a:cubicBezTo>
                    <a:cubicBezTo>
                      <a:pt x="32" y="55"/>
                      <a:pt x="32" y="55"/>
                      <a:pt x="32" y="54"/>
                    </a:cubicBezTo>
                    <a:cubicBezTo>
                      <a:pt x="32" y="54"/>
                      <a:pt x="32" y="54"/>
                      <a:pt x="32" y="53"/>
                    </a:cubicBezTo>
                    <a:cubicBezTo>
                      <a:pt x="32" y="53"/>
                      <a:pt x="32" y="53"/>
                      <a:pt x="32" y="53"/>
                    </a:cubicBezTo>
                    <a:cubicBezTo>
                      <a:pt x="33" y="54"/>
                      <a:pt x="33" y="55"/>
                      <a:pt x="33" y="55"/>
                    </a:cubicBezTo>
                    <a:cubicBezTo>
                      <a:pt x="33" y="56"/>
                      <a:pt x="33" y="56"/>
                      <a:pt x="33" y="57"/>
                    </a:cubicBezTo>
                    <a:cubicBezTo>
                      <a:pt x="33" y="57"/>
                      <a:pt x="34" y="58"/>
                      <a:pt x="34" y="58"/>
                    </a:cubicBezTo>
                    <a:cubicBezTo>
                      <a:pt x="34" y="58"/>
                      <a:pt x="34" y="59"/>
                      <a:pt x="34" y="59"/>
                    </a:cubicBezTo>
                    <a:cubicBezTo>
                      <a:pt x="47" y="87"/>
                      <a:pt x="47" y="87"/>
                      <a:pt x="47" y="87"/>
                    </a:cubicBezTo>
                    <a:cubicBezTo>
                      <a:pt x="67" y="88"/>
                      <a:pt x="67" y="88"/>
                      <a:pt x="67" y="88"/>
                    </a:cubicBezTo>
                    <a:cubicBezTo>
                      <a:pt x="44" y="44"/>
                      <a:pt x="44" y="44"/>
                      <a:pt x="44" y="44"/>
                    </a:cubicBezTo>
                    <a:cubicBezTo>
                      <a:pt x="66" y="0"/>
                      <a:pt x="66" y="0"/>
                      <a:pt x="66" y="0"/>
                    </a:cubicBezTo>
                  </a:path>
                </a:pathLst>
              </a:custGeom>
              <a:solidFill>
                <a:srgbClr val="0087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0" name="Freeform 181"/>
              <p:cNvSpPr>
                <a:spLocks/>
              </p:cNvSpPr>
              <p:nvPr/>
            </p:nvSpPr>
            <p:spPr bwMode="auto">
              <a:xfrm>
                <a:off x="5524339" y="5298531"/>
                <a:ext cx="136033" cy="150941"/>
              </a:xfrm>
              <a:custGeom>
                <a:avLst/>
                <a:gdLst>
                  <a:gd name="T0" fmla="*/ 11 w 155"/>
                  <a:gd name="T1" fmla="*/ 172 h 172"/>
                  <a:gd name="T2" fmla="*/ 0 w 155"/>
                  <a:gd name="T3" fmla="*/ 160 h 172"/>
                  <a:gd name="T4" fmla="*/ 0 w 155"/>
                  <a:gd name="T5" fmla="*/ 12 h 172"/>
                  <a:gd name="T6" fmla="*/ 11 w 155"/>
                  <a:gd name="T7" fmla="*/ 0 h 172"/>
                  <a:gd name="T8" fmla="*/ 143 w 155"/>
                  <a:gd name="T9" fmla="*/ 0 h 172"/>
                  <a:gd name="T10" fmla="*/ 155 w 155"/>
                  <a:gd name="T11" fmla="*/ 12 h 172"/>
                  <a:gd name="T12" fmla="*/ 155 w 155"/>
                  <a:gd name="T13" fmla="*/ 160 h 172"/>
                  <a:gd name="T14" fmla="*/ 143 w 155"/>
                  <a:gd name="T15" fmla="*/ 172 h 172"/>
                  <a:gd name="T16" fmla="*/ 11 w 155"/>
                  <a:gd name="T17"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5" h="172">
                    <a:moveTo>
                      <a:pt x="11" y="172"/>
                    </a:moveTo>
                    <a:cubicBezTo>
                      <a:pt x="5" y="172"/>
                      <a:pt x="0" y="166"/>
                      <a:pt x="0" y="160"/>
                    </a:cubicBezTo>
                    <a:cubicBezTo>
                      <a:pt x="0" y="12"/>
                      <a:pt x="0" y="12"/>
                      <a:pt x="0" y="12"/>
                    </a:cubicBezTo>
                    <a:cubicBezTo>
                      <a:pt x="0" y="5"/>
                      <a:pt x="5" y="0"/>
                      <a:pt x="11" y="0"/>
                    </a:cubicBezTo>
                    <a:cubicBezTo>
                      <a:pt x="143" y="0"/>
                      <a:pt x="143" y="0"/>
                      <a:pt x="143" y="0"/>
                    </a:cubicBezTo>
                    <a:cubicBezTo>
                      <a:pt x="150" y="0"/>
                      <a:pt x="155" y="5"/>
                      <a:pt x="155" y="12"/>
                    </a:cubicBezTo>
                    <a:cubicBezTo>
                      <a:pt x="155" y="160"/>
                      <a:pt x="155" y="160"/>
                      <a:pt x="155" y="160"/>
                    </a:cubicBezTo>
                    <a:cubicBezTo>
                      <a:pt x="155" y="166"/>
                      <a:pt x="150" y="172"/>
                      <a:pt x="143" y="172"/>
                    </a:cubicBezTo>
                    <a:cubicBezTo>
                      <a:pt x="11" y="172"/>
                      <a:pt x="11" y="172"/>
                      <a:pt x="11" y="172"/>
                    </a:cubicBezTo>
                  </a:path>
                </a:pathLst>
              </a:custGeom>
              <a:solidFill>
                <a:srgbClr val="DC3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1" name="Freeform 182"/>
              <p:cNvSpPr>
                <a:spLocks/>
              </p:cNvSpPr>
              <p:nvPr/>
            </p:nvSpPr>
            <p:spPr bwMode="auto">
              <a:xfrm>
                <a:off x="5529929" y="5305985"/>
                <a:ext cx="121125" cy="136033"/>
              </a:xfrm>
              <a:custGeom>
                <a:avLst/>
                <a:gdLst>
                  <a:gd name="T0" fmla="*/ 3 w 138"/>
                  <a:gd name="T1" fmla="*/ 0 h 155"/>
                  <a:gd name="T2" fmla="*/ 135 w 138"/>
                  <a:gd name="T3" fmla="*/ 0 h 155"/>
                  <a:gd name="T4" fmla="*/ 138 w 138"/>
                  <a:gd name="T5" fmla="*/ 4 h 155"/>
                  <a:gd name="T6" fmla="*/ 138 w 138"/>
                  <a:gd name="T7" fmla="*/ 152 h 155"/>
                  <a:gd name="T8" fmla="*/ 135 w 138"/>
                  <a:gd name="T9" fmla="*/ 155 h 155"/>
                  <a:gd name="T10" fmla="*/ 3 w 138"/>
                  <a:gd name="T11" fmla="*/ 155 h 155"/>
                  <a:gd name="T12" fmla="*/ 0 w 138"/>
                  <a:gd name="T13" fmla="*/ 152 h 155"/>
                  <a:gd name="T14" fmla="*/ 0 w 138"/>
                  <a:gd name="T15" fmla="*/ 4 h 155"/>
                  <a:gd name="T16" fmla="*/ 3 w 138"/>
                  <a:gd name="T17" fmla="*/ 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8" h="155">
                    <a:moveTo>
                      <a:pt x="3" y="0"/>
                    </a:moveTo>
                    <a:cubicBezTo>
                      <a:pt x="135" y="0"/>
                      <a:pt x="135" y="0"/>
                      <a:pt x="135" y="0"/>
                    </a:cubicBezTo>
                    <a:cubicBezTo>
                      <a:pt x="137" y="0"/>
                      <a:pt x="138" y="2"/>
                      <a:pt x="138" y="4"/>
                    </a:cubicBezTo>
                    <a:cubicBezTo>
                      <a:pt x="138" y="152"/>
                      <a:pt x="138" y="152"/>
                      <a:pt x="138" y="152"/>
                    </a:cubicBezTo>
                    <a:cubicBezTo>
                      <a:pt x="138" y="154"/>
                      <a:pt x="137" y="155"/>
                      <a:pt x="135" y="155"/>
                    </a:cubicBezTo>
                    <a:cubicBezTo>
                      <a:pt x="3" y="155"/>
                      <a:pt x="3" y="155"/>
                      <a:pt x="3" y="155"/>
                    </a:cubicBezTo>
                    <a:cubicBezTo>
                      <a:pt x="2" y="155"/>
                      <a:pt x="0" y="154"/>
                      <a:pt x="0" y="152"/>
                    </a:cubicBezTo>
                    <a:cubicBezTo>
                      <a:pt x="0" y="4"/>
                      <a:pt x="0" y="4"/>
                      <a:pt x="0" y="4"/>
                    </a:cubicBezTo>
                    <a:cubicBezTo>
                      <a:pt x="0" y="2"/>
                      <a:pt x="2" y="0"/>
                      <a:pt x="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2" name="Freeform 183"/>
              <p:cNvSpPr>
                <a:spLocks/>
              </p:cNvSpPr>
              <p:nvPr/>
            </p:nvSpPr>
            <p:spPr bwMode="auto">
              <a:xfrm>
                <a:off x="5507568" y="5313439"/>
                <a:ext cx="136033" cy="150941"/>
              </a:xfrm>
              <a:custGeom>
                <a:avLst/>
                <a:gdLst>
                  <a:gd name="T0" fmla="*/ 12 w 155"/>
                  <a:gd name="T1" fmla="*/ 172 h 172"/>
                  <a:gd name="T2" fmla="*/ 0 w 155"/>
                  <a:gd name="T3" fmla="*/ 160 h 172"/>
                  <a:gd name="T4" fmla="*/ 0 w 155"/>
                  <a:gd name="T5" fmla="*/ 12 h 172"/>
                  <a:gd name="T6" fmla="*/ 12 w 155"/>
                  <a:gd name="T7" fmla="*/ 0 h 172"/>
                  <a:gd name="T8" fmla="*/ 144 w 155"/>
                  <a:gd name="T9" fmla="*/ 0 h 172"/>
                  <a:gd name="T10" fmla="*/ 155 w 155"/>
                  <a:gd name="T11" fmla="*/ 12 h 172"/>
                  <a:gd name="T12" fmla="*/ 155 w 155"/>
                  <a:gd name="T13" fmla="*/ 160 h 172"/>
                  <a:gd name="T14" fmla="*/ 144 w 155"/>
                  <a:gd name="T15" fmla="*/ 172 h 172"/>
                  <a:gd name="T16" fmla="*/ 12 w 155"/>
                  <a:gd name="T17"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5" h="172">
                    <a:moveTo>
                      <a:pt x="12" y="172"/>
                    </a:moveTo>
                    <a:cubicBezTo>
                      <a:pt x="6" y="172"/>
                      <a:pt x="0" y="167"/>
                      <a:pt x="0" y="160"/>
                    </a:cubicBezTo>
                    <a:cubicBezTo>
                      <a:pt x="0" y="12"/>
                      <a:pt x="0" y="12"/>
                      <a:pt x="0" y="12"/>
                    </a:cubicBezTo>
                    <a:cubicBezTo>
                      <a:pt x="0" y="6"/>
                      <a:pt x="6" y="0"/>
                      <a:pt x="12" y="0"/>
                    </a:cubicBezTo>
                    <a:cubicBezTo>
                      <a:pt x="144" y="0"/>
                      <a:pt x="144" y="0"/>
                      <a:pt x="144" y="0"/>
                    </a:cubicBezTo>
                    <a:cubicBezTo>
                      <a:pt x="150" y="0"/>
                      <a:pt x="155" y="6"/>
                      <a:pt x="155" y="12"/>
                    </a:cubicBezTo>
                    <a:cubicBezTo>
                      <a:pt x="155" y="160"/>
                      <a:pt x="155" y="160"/>
                      <a:pt x="155" y="160"/>
                    </a:cubicBezTo>
                    <a:cubicBezTo>
                      <a:pt x="155" y="167"/>
                      <a:pt x="150" y="172"/>
                      <a:pt x="144" y="172"/>
                    </a:cubicBezTo>
                    <a:cubicBezTo>
                      <a:pt x="12" y="172"/>
                      <a:pt x="12" y="172"/>
                      <a:pt x="12" y="172"/>
                    </a:cubicBezTo>
                  </a:path>
                </a:pathLst>
              </a:custGeom>
              <a:solidFill>
                <a:srgbClr val="DC3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3" name="Freeform 184"/>
              <p:cNvSpPr>
                <a:spLocks/>
              </p:cNvSpPr>
              <p:nvPr/>
            </p:nvSpPr>
            <p:spPr bwMode="auto">
              <a:xfrm>
                <a:off x="5515021" y="5320893"/>
                <a:ext cx="121125" cy="136033"/>
              </a:xfrm>
              <a:custGeom>
                <a:avLst/>
                <a:gdLst>
                  <a:gd name="T0" fmla="*/ 3 w 138"/>
                  <a:gd name="T1" fmla="*/ 0 h 154"/>
                  <a:gd name="T2" fmla="*/ 135 w 138"/>
                  <a:gd name="T3" fmla="*/ 0 h 154"/>
                  <a:gd name="T4" fmla="*/ 138 w 138"/>
                  <a:gd name="T5" fmla="*/ 3 h 154"/>
                  <a:gd name="T6" fmla="*/ 138 w 138"/>
                  <a:gd name="T7" fmla="*/ 151 h 154"/>
                  <a:gd name="T8" fmla="*/ 135 w 138"/>
                  <a:gd name="T9" fmla="*/ 154 h 154"/>
                  <a:gd name="T10" fmla="*/ 3 w 138"/>
                  <a:gd name="T11" fmla="*/ 154 h 154"/>
                  <a:gd name="T12" fmla="*/ 0 w 138"/>
                  <a:gd name="T13" fmla="*/ 151 h 154"/>
                  <a:gd name="T14" fmla="*/ 0 w 138"/>
                  <a:gd name="T15" fmla="*/ 3 h 154"/>
                  <a:gd name="T16" fmla="*/ 3 w 138"/>
                  <a:gd name="T17"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8" h="154">
                    <a:moveTo>
                      <a:pt x="3" y="0"/>
                    </a:moveTo>
                    <a:cubicBezTo>
                      <a:pt x="135" y="0"/>
                      <a:pt x="135" y="0"/>
                      <a:pt x="135" y="0"/>
                    </a:cubicBezTo>
                    <a:cubicBezTo>
                      <a:pt x="136" y="0"/>
                      <a:pt x="138" y="1"/>
                      <a:pt x="138" y="3"/>
                    </a:cubicBezTo>
                    <a:cubicBezTo>
                      <a:pt x="138" y="151"/>
                      <a:pt x="138" y="151"/>
                      <a:pt x="138" y="151"/>
                    </a:cubicBezTo>
                    <a:cubicBezTo>
                      <a:pt x="138" y="153"/>
                      <a:pt x="136" y="154"/>
                      <a:pt x="135" y="154"/>
                    </a:cubicBezTo>
                    <a:cubicBezTo>
                      <a:pt x="3" y="154"/>
                      <a:pt x="3" y="154"/>
                      <a:pt x="3" y="154"/>
                    </a:cubicBezTo>
                    <a:cubicBezTo>
                      <a:pt x="1" y="154"/>
                      <a:pt x="0" y="153"/>
                      <a:pt x="0" y="151"/>
                    </a:cubicBezTo>
                    <a:cubicBezTo>
                      <a:pt x="0" y="3"/>
                      <a:pt x="0" y="3"/>
                      <a:pt x="0" y="3"/>
                    </a:cubicBezTo>
                    <a:cubicBezTo>
                      <a:pt x="0" y="1"/>
                      <a:pt x="1" y="0"/>
                      <a:pt x="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4" name="Freeform 185"/>
              <p:cNvSpPr>
                <a:spLocks noEditPoints="1"/>
              </p:cNvSpPr>
              <p:nvPr/>
            </p:nvSpPr>
            <p:spPr bwMode="auto">
              <a:xfrm>
                <a:off x="5505705" y="5335801"/>
                <a:ext cx="108081" cy="106218"/>
              </a:xfrm>
              <a:custGeom>
                <a:avLst/>
                <a:gdLst>
                  <a:gd name="T0" fmla="*/ 2 w 123"/>
                  <a:gd name="T1" fmla="*/ 103 h 120"/>
                  <a:gd name="T2" fmla="*/ 0 w 123"/>
                  <a:gd name="T3" fmla="*/ 95 h 120"/>
                  <a:gd name="T4" fmla="*/ 123 w 123"/>
                  <a:gd name="T5" fmla="*/ 95 h 120"/>
                  <a:gd name="T6" fmla="*/ 123 w 123"/>
                  <a:gd name="T7" fmla="*/ 103 h 120"/>
                  <a:gd name="T8" fmla="*/ 2 w 123"/>
                  <a:gd name="T9" fmla="*/ 103 h 120"/>
                  <a:gd name="T10" fmla="*/ 2 w 123"/>
                  <a:gd name="T11" fmla="*/ 120 h 120"/>
                  <a:gd name="T12" fmla="*/ 0 w 123"/>
                  <a:gd name="T13" fmla="*/ 112 h 120"/>
                  <a:gd name="T14" fmla="*/ 123 w 123"/>
                  <a:gd name="T15" fmla="*/ 112 h 120"/>
                  <a:gd name="T16" fmla="*/ 123 w 123"/>
                  <a:gd name="T17" fmla="*/ 120 h 120"/>
                  <a:gd name="T18" fmla="*/ 2 w 123"/>
                  <a:gd name="T19" fmla="*/ 120 h 120"/>
                  <a:gd name="T20" fmla="*/ 89 w 123"/>
                  <a:gd name="T21" fmla="*/ 34 h 120"/>
                  <a:gd name="T22" fmla="*/ 89 w 123"/>
                  <a:gd name="T23" fmla="*/ 0 h 120"/>
                  <a:gd name="T24" fmla="*/ 123 w 123"/>
                  <a:gd name="T25" fmla="*/ 34 h 120"/>
                  <a:gd name="T26" fmla="*/ 89 w 123"/>
                  <a:gd name="T27" fmla="*/ 34 h 120"/>
                  <a:gd name="T28" fmla="*/ 80 w 123"/>
                  <a:gd name="T29" fmla="*/ 77 h 120"/>
                  <a:gd name="T30" fmla="*/ 45 w 123"/>
                  <a:gd name="T31" fmla="*/ 43 h 120"/>
                  <a:gd name="T32" fmla="*/ 80 w 123"/>
                  <a:gd name="T33" fmla="*/ 8 h 120"/>
                  <a:gd name="T34" fmla="*/ 80 w 123"/>
                  <a:gd name="T35" fmla="*/ 43 h 120"/>
                  <a:gd name="T36" fmla="*/ 114 w 123"/>
                  <a:gd name="T37" fmla="*/ 43 h 120"/>
                  <a:gd name="T38" fmla="*/ 80 w 123"/>
                  <a:gd name="T39" fmla="*/ 77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3" h="120">
                    <a:moveTo>
                      <a:pt x="2" y="103"/>
                    </a:moveTo>
                    <a:cubicBezTo>
                      <a:pt x="0" y="95"/>
                      <a:pt x="0" y="95"/>
                      <a:pt x="0" y="95"/>
                    </a:cubicBezTo>
                    <a:cubicBezTo>
                      <a:pt x="123" y="95"/>
                      <a:pt x="123" y="95"/>
                      <a:pt x="123" y="95"/>
                    </a:cubicBezTo>
                    <a:cubicBezTo>
                      <a:pt x="123" y="103"/>
                      <a:pt x="123" y="103"/>
                      <a:pt x="123" y="103"/>
                    </a:cubicBezTo>
                    <a:lnTo>
                      <a:pt x="2" y="103"/>
                    </a:lnTo>
                    <a:close/>
                    <a:moveTo>
                      <a:pt x="2" y="120"/>
                    </a:moveTo>
                    <a:cubicBezTo>
                      <a:pt x="0" y="112"/>
                      <a:pt x="0" y="112"/>
                      <a:pt x="0" y="112"/>
                    </a:cubicBezTo>
                    <a:cubicBezTo>
                      <a:pt x="123" y="112"/>
                      <a:pt x="123" y="112"/>
                      <a:pt x="123" y="112"/>
                    </a:cubicBezTo>
                    <a:cubicBezTo>
                      <a:pt x="123" y="120"/>
                      <a:pt x="123" y="120"/>
                      <a:pt x="123" y="120"/>
                    </a:cubicBezTo>
                    <a:lnTo>
                      <a:pt x="2" y="120"/>
                    </a:lnTo>
                    <a:close/>
                    <a:moveTo>
                      <a:pt x="89" y="34"/>
                    </a:moveTo>
                    <a:cubicBezTo>
                      <a:pt x="89" y="0"/>
                      <a:pt x="89" y="0"/>
                      <a:pt x="89" y="0"/>
                    </a:cubicBezTo>
                    <a:cubicBezTo>
                      <a:pt x="108" y="0"/>
                      <a:pt x="123" y="15"/>
                      <a:pt x="123" y="34"/>
                    </a:cubicBezTo>
                    <a:lnTo>
                      <a:pt x="89" y="34"/>
                    </a:lnTo>
                    <a:close/>
                    <a:moveTo>
                      <a:pt x="80" y="77"/>
                    </a:moveTo>
                    <a:cubicBezTo>
                      <a:pt x="61" y="77"/>
                      <a:pt x="45" y="62"/>
                      <a:pt x="45" y="43"/>
                    </a:cubicBezTo>
                    <a:cubicBezTo>
                      <a:pt x="45" y="24"/>
                      <a:pt x="61" y="8"/>
                      <a:pt x="80" y="8"/>
                    </a:cubicBezTo>
                    <a:cubicBezTo>
                      <a:pt x="80" y="43"/>
                      <a:pt x="80" y="43"/>
                      <a:pt x="80" y="43"/>
                    </a:cubicBezTo>
                    <a:cubicBezTo>
                      <a:pt x="114" y="43"/>
                      <a:pt x="114" y="43"/>
                      <a:pt x="114" y="43"/>
                    </a:cubicBezTo>
                    <a:cubicBezTo>
                      <a:pt x="114" y="62"/>
                      <a:pt x="99" y="77"/>
                      <a:pt x="80" y="77"/>
                    </a:cubicBezTo>
                    <a:close/>
                  </a:path>
                </a:pathLst>
              </a:custGeom>
              <a:solidFill>
                <a:srgbClr val="DC3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5" name="Freeform 186"/>
              <p:cNvSpPr>
                <a:spLocks/>
              </p:cNvSpPr>
              <p:nvPr/>
            </p:nvSpPr>
            <p:spPr bwMode="auto">
              <a:xfrm>
                <a:off x="5462845" y="5291078"/>
                <a:ext cx="106218" cy="180756"/>
              </a:xfrm>
              <a:custGeom>
                <a:avLst/>
                <a:gdLst>
                  <a:gd name="T0" fmla="*/ 57 w 57"/>
                  <a:gd name="T1" fmla="*/ 0 h 97"/>
                  <a:gd name="T2" fmla="*/ 0 w 57"/>
                  <a:gd name="T3" fmla="*/ 10 h 97"/>
                  <a:gd name="T4" fmla="*/ 0 w 57"/>
                  <a:gd name="T5" fmla="*/ 87 h 97"/>
                  <a:gd name="T6" fmla="*/ 57 w 57"/>
                  <a:gd name="T7" fmla="*/ 97 h 97"/>
                  <a:gd name="T8" fmla="*/ 57 w 57"/>
                  <a:gd name="T9" fmla="*/ 0 h 97"/>
                </a:gdLst>
                <a:ahLst/>
                <a:cxnLst>
                  <a:cxn ang="0">
                    <a:pos x="T0" y="T1"/>
                  </a:cxn>
                  <a:cxn ang="0">
                    <a:pos x="T2" y="T3"/>
                  </a:cxn>
                  <a:cxn ang="0">
                    <a:pos x="T4" y="T5"/>
                  </a:cxn>
                  <a:cxn ang="0">
                    <a:pos x="T6" y="T7"/>
                  </a:cxn>
                  <a:cxn ang="0">
                    <a:pos x="T8" y="T9"/>
                  </a:cxn>
                </a:cxnLst>
                <a:rect l="0" t="0" r="r" b="b"/>
                <a:pathLst>
                  <a:path w="57" h="97">
                    <a:moveTo>
                      <a:pt x="57" y="0"/>
                    </a:moveTo>
                    <a:lnTo>
                      <a:pt x="0" y="10"/>
                    </a:lnTo>
                    <a:lnTo>
                      <a:pt x="0" y="87"/>
                    </a:lnTo>
                    <a:lnTo>
                      <a:pt x="57" y="97"/>
                    </a:lnTo>
                    <a:lnTo>
                      <a:pt x="5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6" name="Freeform 187"/>
              <p:cNvSpPr>
                <a:spLocks noEditPoints="1"/>
              </p:cNvSpPr>
              <p:nvPr/>
            </p:nvSpPr>
            <p:spPr bwMode="auto">
              <a:xfrm>
                <a:off x="5494524" y="5343254"/>
                <a:ext cx="52177" cy="81992"/>
              </a:xfrm>
              <a:custGeom>
                <a:avLst/>
                <a:gdLst>
                  <a:gd name="T0" fmla="*/ 28 w 60"/>
                  <a:gd name="T1" fmla="*/ 0 h 94"/>
                  <a:gd name="T2" fmla="*/ 0 w 60"/>
                  <a:gd name="T3" fmla="*/ 2 h 94"/>
                  <a:gd name="T4" fmla="*/ 0 w 60"/>
                  <a:gd name="T5" fmla="*/ 93 h 94"/>
                  <a:gd name="T6" fmla="*/ 18 w 60"/>
                  <a:gd name="T7" fmla="*/ 94 h 94"/>
                  <a:gd name="T8" fmla="*/ 18 w 60"/>
                  <a:gd name="T9" fmla="*/ 62 h 94"/>
                  <a:gd name="T10" fmla="*/ 26 w 60"/>
                  <a:gd name="T11" fmla="*/ 62 h 94"/>
                  <a:gd name="T12" fmla="*/ 34 w 60"/>
                  <a:gd name="T13" fmla="*/ 62 h 94"/>
                  <a:gd name="T14" fmla="*/ 40 w 60"/>
                  <a:gd name="T15" fmla="*/ 60 h 94"/>
                  <a:gd name="T16" fmla="*/ 46 w 60"/>
                  <a:gd name="T17" fmla="*/ 57 h 94"/>
                  <a:gd name="T18" fmla="*/ 51 w 60"/>
                  <a:gd name="T19" fmla="*/ 53 h 94"/>
                  <a:gd name="T20" fmla="*/ 55 w 60"/>
                  <a:gd name="T21" fmla="*/ 48 h 94"/>
                  <a:gd name="T22" fmla="*/ 58 w 60"/>
                  <a:gd name="T23" fmla="*/ 43 h 94"/>
                  <a:gd name="T24" fmla="*/ 59 w 60"/>
                  <a:gd name="T25" fmla="*/ 37 h 94"/>
                  <a:gd name="T26" fmla="*/ 60 w 60"/>
                  <a:gd name="T27" fmla="*/ 30 h 94"/>
                  <a:gd name="T28" fmla="*/ 58 w 60"/>
                  <a:gd name="T29" fmla="*/ 16 h 94"/>
                  <a:gd name="T30" fmla="*/ 52 w 60"/>
                  <a:gd name="T31" fmla="*/ 7 h 94"/>
                  <a:gd name="T32" fmla="*/ 42 w 60"/>
                  <a:gd name="T33" fmla="*/ 1 h 94"/>
                  <a:gd name="T34" fmla="*/ 28 w 60"/>
                  <a:gd name="T35" fmla="*/ 0 h 94"/>
                  <a:gd name="T36" fmla="*/ 18 w 60"/>
                  <a:gd name="T37" fmla="*/ 46 h 94"/>
                  <a:gd name="T38" fmla="*/ 18 w 60"/>
                  <a:gd name="T39" fmla="*/ 17 h 94"/>
                  <a:gd name="T40" fmla="*/ 25 w 60"/>
                  <a:gd name="T41" fmla="*/ 17 h 94"/>
                  <a:gd name="T42" fmla="*/ 31 w 60"/>
                  <a:gd name="T43" fmla="*/ 17 h 94"/>
                  <a:gd name="T44" fmla="*/ 36 w 60"/>
                  <a:gd name="T45" fmla="*/ 20 h 94"/>
                  <a:gd name="T46" fmla="*/ 39 w 60"/>
                  <a:gd name="T47" fmla="*/ 25 h 94"/>
                  <a:gd name="T48" fmla="*/ 40 w 60"/>
                  <a:gd name="T49" fmla="*/ 31 h 94"/>
                  <a:gd name="T50" fmla="*/ 39 w 60"/>
                  <a:gd name="T51" fmla="*/ 38 h 94"/>
                  <a:gd name="T52" fmla="*/ 36 w 60"/>
                  <a:gd name="T53" fmla="*/ 42 h 94"/>
                  <a:gd name="T54" fmla="*/ 31 w 60"/>
                  <a:gd name="T55" fmla="*/ 45 h 94"/>
                  <a:gd name="T56" fmla="*/ 25 w 60"/>
                  <a:gd name="T57" fmla="*/ 46 h 94"/>
                  <a:gd name="T58" fmla="*/ 18 w 60"/>
                  <a:gd name="T59" fmla="*/ 46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0" h="94">
                    <a:moveTo>
                      <a:pt x="28" y="0"/>
                    </a:moveTo>
                    <a:cubicBezTo>
                      <a:pt x="0" y="2"/>
                      <a:pt x="0" y="2"/>
                      <a:pt x="0" y="2"/>
                    </a:cubicBezTo>
                    <a:cubicBezTo>
                      <a:pt x="0" y="93"/>
                      <a:pt x="0" y="93"/>
                      <a:pt x="0" y="93"/>
                    </a:cubicBezTo>
                    <a:cubicBezTo>
                      <a:pt x="18" y="94"/>
                      <a:pt x="18" y="94"/>
                      <a:pt x="18" y="94"/>
                    </a:cubicBezTo>
                    <a:cubicBezTo>
                      <a:pt x="18" y="62"/>
                      <a:pt x="18" y="62"/>
                      <a:pt x="18" y="62"/>
                    </a:cubicBezTo>
                    <a:cubicBezTo>
                      <a:pt x="26" y="62"/>
                      <a:pt x="26" y="62"/>
                      <a:pt x="26" y="62"/>
                    </a:cubicBezTo>
                    <a:cubicBezTo>
                      <a:pt x="29" y="62"/>
                      <a:pt x="31" y="62"/>
                      <a:pt x="34" y="62"/>
                    </a:cubicBezTo>
                    <a:cubicBezTo>
                      <a:pt x="36" y="61"/>
                      <a:pt x="38" y="61"/>
                      <a:pt x="40" y="60"/>
                    </a:cubicBezTo>
                    <a:cubicBezTo>
                      <a:pt x="42" y="59"/>
                      <a:pt x="44" y="58"/>
                      <a:pt x="46" y="57"/>
                    </a:cubicBezTo>
                    <a:cubicBezTo>
                      <a:pt x="48" y="56"/>
                      <a:pt x="49" y="55"/>
                      <a:pt x="51" y="53"/>
                    </a:cubicBezTo>
                    <a:cubicBezTo>
                      <a:pt x="53" y="52"/>
                      <a:pt x="54" y="50"/>
                      <a:pt x="55" y="48"/>
                    </a:cubicBezTo>
                    <a:cubicBezTo>
                      <a:pt x="56" y="47"/>
                      <a:pt x="57" y="45"/>
                      <a:pt x="58" y="43"/>
                    </a:cubicBezTo>
                    <a:cubicBezTo>
                      <a:pt x="59" y="41"/>
                      <a:pt x="59" y="39"/>
                      <a:pt x="59" y="37"/>
                    </a:cubicBezTo>
                    <a:cubicBezTo>
                      <a:pt x="60" y="34"/>
                      <a:pt x="60" y="32"/>
                      <a:pt x="60" y="30"/>
                    </a:cubicBezTo>
                    <a:cubicBezTo>
                      <a:pt x="60" y="25"/>
                      <a:pt x="59" y="20"/>
                      <a:pt x="58" y="16"/>
                    </a:cubicBezTo>
                    <a:cubicBezTo>
                      <a:pt x="57" y="12"/>
                      <a:pt x="55" y="9"/>
                      <a:pt x="52" y="7"/>
                    </a:cubicBezTo>
                    <a:cubicBezTo>
                      <a:pt x="49" y="4"/>
                      <a:pt x="46" y="2"/>
                      <a:pt x="42" y="1"/>
                    </a:cubicBezTo>
                    <a:cubicBezTo>
                      <a:pt x="38" y="0"/>
                      <a:pt x="33" y="0"/>
                      <a:pt x="28" y="0"/>
                    </a:cubicBezTo>
                    <a:moveTo>
                      <a:pt x="18" y="46"/>
                    </a:moveTo>
                    <a:cubicBezTo>
                      <a:pt x="18" y="17"/>
                      <a:pt x="18" y="17"/>
                      <a:pt x="18" y="17"/>
                    </a:cubicBezTo>
                    <a:cubicBezTo>
                      <a:pt x="25" y="17"/>
                      <a:pt x="25" y="17"/>
                      <a:pt x="25" y="17"/>
                    </a:cubicBezTo>
                    <a:cubicBezTo>
                      <a:pt x="27" y="17"/>
                      <a:pt x="30" y="17"/>
                      <a:pt x="31" y="17"/>
                    </a:cubicBezTo>
                    <a:cubicBezTo>
                      <a:pt x="33" y="18"/>
                      <a:pt x="35" y="19"/>
                      <a:pt x="36" y="20"/>
                    </a:cubicBezTo>
                    <a:cubicBezTo>
                      <a:pt x="37" y="21"/>
                      <a:pt x="38" y="23"/>
                      <a:pt x="39" y="25"/>
                    </a:cubicBezTo>
                    <a:cubicBezTo>
                      <a:pt x="39" y="26"/>
                      <a:pt x="40" y="28"/>
                      <a:pt x="40" y="31"/>
                    </a:cubicBezTo>
                    <a:cubicBezTo>
                      <a:pt x="40" y="33"/>
                      <a:pt x="39" y="36"/>
                      <a:pt x="39" y="38"/>
                    </a:cubicBezTo>
                    <a:cubicBezTo>
                      <a:pt x="38" y="39"/>
                      <a:pt x="37" y="41"/>
                      <a:pt x="36" y="42"/>
                    </a:cubicBezTo>
                    <a:cubicBezTo>
                      <a:pt x="35" y="44"/>
                      <a:pt x="33" y="44"/>
                      <a:pt x="31" y="45"/>
                    </a:cubicBezTo>
                    <a:cubicBezTo>
                      <a:pt x="30" y="46"/>
                      <a:pt x="27" y="46"/>
                      <a:pt x="25" y="46"/>
                    </a:cubicBezTo>
                    <a:cubicBezTo>
                      <a:pt x="18" y="46"/>
                      <a:pt x="18" y="46"/>
                      <a:pt x="18" y="46"/>
                    </a:cubicBezTo>
                  </a:path>
                </a:pathLst>
              </a:custGeom>
              <a:solidFill>
                <a:srgbClr val="DC3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5" name="Group 4"/>
          <p:cNvGrpSpPr/>
          <p:nvPr/>
        </p:nvGrpSpPr>
        <p:grpSpPr>
          <a:xfrm>
            <a:off x="8613490" y="3029538"/>
            <a:ext cx="2757227" cy="2757227"/>
            <a:chOff x="8613490" y="3029538"/>
            <a:chExt cx="2757227" cy="2757227"/>
          </a:xfrm>
        </p:grpSpPr>
        <p:sp>
          <p:nvSpPr>
            <p:cNvPr id="306" name="Oval 305"/>
            <p:cNvSpPr/>
            <p:nvPr/>
          </p:nvSpPr>
          <p:spPr bwMode="auto">
            <a:xfrm>
              <a:off x="8613490" y="3029538"/>
              <a:ext cx="2757227" cy="2757227"/>
            </a:xfrm>
            <a:prstGeom prst="ellipse">
              <a:avLst/>
            </a:prstGeom>
            <a:solidFill>
              <a:schemeClr val="bg1">
                <a:lumMod val="8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dirty="0" smtClean="0">
                <a:gradFill>
                  <a:gsLst>
                    <a:gs pos="0">
                      <a:srgbClr val="FFFFFF"/>
                    </a:gs>
                    <a:gs pos="100000">
                      <a:srgbClr val="FFFFFF"/>
                    </a:gs>
                  </a:gsLst>
                  <a:lin ang="5400000" scaled="0"/>
                </a:gradFill>
                <a:ea typeface="Segoe UI" pitchFamily="34" charset="0"/>
                <a:cs typeface="Segoe UI" pitchFamily="34" charset="0"/>
              </a:endParaRPr>
            </a:p>
          </p:txBody>
        </p:sp>
        <p:grpSp>
          <p:nvGrpSpPr>
            <p:cNvPr id="420" name="Group 419"/>
            <p:cNvGrpSpPr/>
            <p:nvPr/>
          </p:nvGrpSpPr>
          <p:grpSpPr>
            <a:xfrm>
              <a:off x="8749711" y="3347082"/>
              <a:ext cx="2478017" cy="2243355"/>
              <a:chOff x="9963150" y="1055688"/>
              <a:chExt cx="1257300" cy="1138237"/>
            </a:xfrm>
          </p:grpSpPr>
          <p:sp>
            <p:nvSpPr>
              <p:cNvPr id="312" name="Freeform 193"/>
              <p:cNvSpPr>
                <a:spLocks/>
              </p:cNvSpPr>
              <p:nvPr/>
            </p:nvSpPr>
            <p:spPr bwMode="auto">
              <a:xfrm>
                <a:off x="9963150" y="2116138"/>
                <a:ext cx="1076325" cy="77787"/>
              </a:xfrm>
              <a:custGeom>
                <a:avLst/>
                <a:gdLst>
                  <a:gd name="T0" fmla="*/ 1396 w 1440"/>
                  <a:gd name="T1" fmla="*/ 0 h 103"/>
                  <a:gd name="T2" fmla="*/ 1371 w 1440"/>
                  <a:gd name="T3" fmla="*/ 0 h 103"/>
                  <a:gd name="T4" fmla="*/ 1371 w 1440"/>
                  <a:gd name="T5" fmla="*/ 32 h 103"/>
                  <a:gd name="T6" fmla="*/ 1275 w 1440"/>
                  <a:gd name="T7" fmla="*/ 32 h 103"/>
                  <a:gd name="T8" fmla="*/ 1275 w 1440"/>
                  <a:gd name="T9" fmla="*/ 58 h 103"/>
                  <a:gd name="T10" fmla="*/ 1275 w 1440"/>
                  <a:gd name="T11" fmla="*/ 59 h 103"/>
                  <a:gd name="T12" fmla="*/ 1206 w 1440"/>
                  <a:gd name="T13" fmla="*/ 59 h 103"/>
                  <a:gd name="T14" fmla="*/ 1206 w 1440"/>
                  <a:gd name="T15" fmla="*/ 32 h 103"/>
                  <a:gd name="T16" fmla="*/ 1050 w 1440"/>
                  <a:gd name="T17" fmla="*/ 32 h 103"/>
                  <a:gd name="T18" fmla="*/ 1050 w 1440"/>
                  <a:gd name="T19" fmla="*/ 0 h 103"/>
                  <a:gd name="T20" fmla="*/ 929 w 1440"/>
                  <a:gd name="T21" fmla="*/ 0 h 103"/>
                  <a:gd name="T22" fmla="*/ 929 w 1440"/>
                  <a:gd name="T23" fmla="*/ 59 h 103"/>
                  <a:gd name="T24" fmla="*/ 929 w 1440"/>
                  <a:gd name="T25" fmla="*/ 59 h 103"/>
                  <a:gd name="T26" fmla="*/ 860 w 1440"/>
                  <a:gd name="T27" fmla="*/ 59 h 103"/>
                  <a:gd name="T28" fmla="*/ 860 w 1440"/>
                  <a:gd name="T29" fmla="*/ 0 h 103"/>
                  <a:gd name="T30" fmla="*/ 768 w 1440"/>
                  <a:gd name="T31" fmla="*/ 0 h 103"/>
                  <a:gd name="T32" fmla="*/ 805 w 1440"/>
                  <a:gd name="T33" fmla="*/ 36 h 103"/>
                  <a:gd name="T34" fmla="*/ 805 w 1440"/>
                  <a:gd name="T35" fmla="*/ 59 h 103"/>
                  <a:gd name="T36" fmla="*/ 663 w 1440"/>
                  <a:gd name="T37" fmla="*/ 59 h 103"/>
                  <a:gd name="T38" fmla="*/ 663 w 1440"/>
                  <a:gd name="T39" fmla="*/ 59 h 103"/>
                  <a:gd name="T40" fmla="*/ 594 w 1440"/>
                  <a:gd name="T41" fmla="*/ 59 h 103"/>
                  <a:gd name="T42" fmla="*/ 594 w 1440"/>
                  <a:gd name="T43" fmla="*/ 59 h 103"/>
                  <a:gd name="T44" fmla="*/ 504 w 1440"/>
                  <a:gd name="T45" fmla="*/ 59 h 103"/>
                  <a:gd name="T46" fmla="*/ 504 w 1440"/>
                  <a:gd name="T47" fmla="*/ 0 h 103"/>
                  <a:gd name="T48" fmla="*/ 446 w 1440"/>
                  <a:gd name="T49" fmla="*/ 0 h 103"/>
                  <a:gd name="T50" fmla="*/ 446 w 1440"/>
                  <a:gd name="T51" fmla="*/ 61 h 103"/>
                  <a:gd name="T52" fmla="*/ 372 w 1440"/>
                  <a:gd name="T53" fmla="*/ 61 h 103"/>
                  <a:gd name="T54" fmla="*/ 372 w 1440"/>
                  <a:gd name="T55" fmla="*/ 0 h 103"/>
                  <a:gd name="T56" fmla="*/ 316 w 1440"/>
                  <a:gd name="T57" fmla="*/ 0 h 103"/>
                  <a:gd name="T58" fmla="*/ 316 w 1440"/>
                  <a:gd name="T59" fmla="*/ 60 h 103"/>
                  <a:gd name="T60" fmla="*/ 247 w 1440"/>
                  <a:gd name="T61" fmla="*/ 60 h 103"/>
                  <a:gd name="T62" fmla="*/ 247 w 1440"/>
                  <a:gd name="T63" fmla="*/ 0 h 103"/>
                  <a:gd name="T64" fmla="*/ 126 w 1440"/>
                  <a:gd name="T65" fmla="*/ 0 h 103"/>
                  <a:gd name="T66" fmla="*/ 126 w 1440"/>
                  <a:gd name="T67" fmla="*/ 59 h 103"/>
                  <a:gd name="T68" fmla="*/ 89 w 1440"/>
                  <a:gd name="T69" fmla="*/ 59 h 103"/>
                  <a:gd name="T70" fmla="*/ 89 w 1440"/>
                  <a:gd name="T71" fmla="*/ 59 h 103"/>
                  <a:gd name="T72" fmla="*/ 52 w 1440"/>
                  <a:gd name="T73" fmla="*/ 59 h 103"/>
                  <a:gd name="T74" fmla="*/ 52 w 1440"/>
                  <a:gd name="T75" fmla="*/ 0 h 103"/>
                  <a:gd name="T76" fmla="*/ 39 w 1440"/>
                  <a:gd name="T77" fmla="*/ 0 h 103"/>
                  <a:gd name="T78" fmla="*/ 39 w 1440"/>
                  <a:gd name="T79" fmla="*/ 0 h 103"/>
                  <a:gd name="T80" fmla="*/ 0 w 1440"/>
                  <a:gd name="T81" fmla="*/ 51 h 103"/>
                  <a:gd name="T82" fmla="*/ 44 w 1440"/>
                  <a:gd name="T83" fmla="*/ 103 h 103"/>
                  <a:gd name="T84" fmla="*/ 1396 w 1440"/>
                  <a:gd name="T85" fmla="*/ 103 h 103"/>
                  <a:gd name="T86" fmla="*/ 1440 w 1440"/>
                  <a:gd name="T87" fmla="*/ 51 h 103"/>
                  <a:gd name="T88" fmla="*/ 1396 w 1440"/>
                  <a:gd name="T89"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440" h="103">
                    <a:moveTo>
                      <a:pt x="1396" y="0"/>
                    </a:moveTo>
                    <a:cubicBezTo>
                      <a:pt x="1396" y="0"/>
                      <a:pt x="1387" y="0"/>
                      <a:pt x="1371" y="0"/>
                    </a:cubicBezTo>
                    <a:cubicBezTo>
                      <a:pt x="1371" y="32"/>
                      <a:pt x="1371" y="32"/>
                      <a:pt x="1371" y="32"/>
                    </a:cubicBezTo>
                    <a:cubicBezTo>
                      <a:pt x="1275" y="32"/>
                      <a:pt x="1275" y="32"/>
                      <a:pt x="1275" y="32"/>
                    </a:cubicBezTo>
                    <a:cubicBezTo>
                      <a:pt x="1275" y="58"/>
                      <a:pt x="1275" y="58"/>
                      <a:pt x="1275" y="58"/>
                    </a:cubicBezTo>
                    <a:cubicBezTo>
                      <a:pt x="1275" y="59"/>
                      <a:pt x="1275" y="59"/>
                      <a:pt x="1275" y="59"/>
                    </a:cubicBezTo>
                    <a:cubicBezTo>
                      <a:pt x="1206" y="59"/>
                      <a:pt x="1206" y="59"/>
                      <a:pt x="1206" y="59"/>
                    </a:cubicBezTo>
                    <a:cubicBezTo>
                      <a:pt x="1206" y="32"/>
                      <a:pt x="1206" y="32"/>
                      <a:pt x="1206" y="32"/>
                    </a:cubicBezTo>
                    <a:cubicBezTo>
                      <a:pt x="1050" y="32"/>
                      <a:pt x="1050" y="32"/>
                      <a:pt x="1050" y="32"/>
                    </a:cubicBezTo>
                    <a:cubicBezTo>
                      <a:pt x="1050" y="0"/>
                      <a:pt x="1050" y="0"/>
                      <a:pt x="1050" y="0"/>
                    </a:cubicBezTo>
                    <a:cubicBezTo>
                      <a:pt x="1011" y="0"/>
                      <a:pt x="971" y="0"/>
                      <a:pt x="929" y="0"/>
                    </a:cubicBezTo>
                    <a:cubicBezTo>
                      <a:pt x="929" y="59"/>
                      <a:pt x="929" y="59"/>
                      <a:pt x="929" y="59"/>
                    </a:cubicBezTo>
                    <a:cubicBezTo>
                      <a:pt x="929" y="59"/>
                      <a:pt x="929" y="59"/>
                      <a:pt x="929" y="59"/>
                    </a:cubicBezTo>
                    <a:cubicBezTo>
                      <a:pt x="860" y="59"/>
                      <a:pt x="860" y="59"/>
                      <a:pt x="860" y="59"/>
                    </a:cubicBezTo>
                    <a:cubicBezTo>
                      <a:pt x="860" y="0"/>
                      <a:pt x="860" y="0"/>
                      <a:pt x="860" y="0"/>
                    </a:cubicBezTo>
                    <a:cubicBezTo>
                      <a:pt x="830" y="0"/>
                      <a:pt x="799" y="0"/>
                      <a:pt x="768" y="0"/>
                    </a:cubicBezTo>
                    <a:cubicBezTo>
                      <a:pt x="805" y="36"/>
                      <a:pt x="805" y="36"/>
                      <a:pt x="805" y="36"/>
                    </a:cubicBezTo>
                    <a:cubicBezTo>
                      <a:pt x="805" y="59"/>
                      <a:pt x="805" y="59"/>
                      <a:pt x="805" y="59"/>
                    </a:cubicBezTo>
                    <a:cubicBezTo>
                      <a:pt x="663" y="59"/>
                      <a:pt x="663" y="59"/>
                      <a:pt x="663" y="59"/>
                    </a:cubicBezTo>
                    <a:cubicBezTo>
                      <a:pt x="663" y="59"/>
                      <a:pt x="663" y="59"/>
                      <a:pt x="663" y="59"/>
                    </a:cubicBezTo>
                    <a:cubicBezTo>
                      <a:pt x="594" y="59"/>
                      <a:pt x="594" y="59"/>
                      <a:pt x="594" y="59"/>
                    </a:cubicBezTo>
                    <a:cubicBezTo>
                      <a:pt x="594" y="59"/>
                      <a:pt x="594" y="59"/>
                      <a:pt x="594" y="59"/>
                    </a:cubicBezTo>
                    <a:cubicBezTo>
                      <a:pt x="504" y="59"/>
                      <a:pt x="504" y="59"/>
                      <a:pt x="504" y="59"/>
                    </a:cubicBezTo>
                    <a:cubicBezTo>
                      <a:pt x="504" y="0"/>
                      <a:pt x="504" y="0"/>
                      <a:pt x="504" y="0"/>
                    </a:cubicBezTo>
                    <a:cubicBezTo>
                      <a:pt x="484" y="0"/>
                      <a:pt x="465" y="0"/>
                      <a:pt x="446" y="0"/>
                    </a:cubicBezTo>
                    <a:cubicBezTo>
                      <a:pt x="446" y="61"/>
                      <a:pt x="446" y="61"/>
                      <a:pt x="446" y="61"/>
                    </a:cubicBezTo>
                    <a:cubicBezTo>
                      <a:pt x="372" y="61"/>
                      <a:pt x="372" y="61"/>
                      <a:pt x="372" y="61"/>
                    </a:cubicBezTo>
                    <a:cubicBezTo>
                      <a:pt x="372" y="0"/>
                      <a:pt x="372" y="0"/>
                      <a:pt x="372" y="0"/>
                    </a:cubicBezTo>
                    <a:cubicBezTo>
                      <a:pt x="353" y="0"/>
                      <a:pt x="334" y="0"/>
                      <a:pt x="316" y="0"/>
                    </a:cubicBezTo>
                    <a:cubicBezTo>
                      <a:pt x="316" y="60"/>
                      <a:pt x="316" y="60"/>
                      <a:pt x="316" y="60"/>
                    </a:cubicBezTo>
                    <a:cubicBezTo>
                      <a:pt x="247" y="60"/>
                      <a:pt x="247" y="60"/>
                      <a:pt x="247" y="60"/>
                    </a:cubicBezTo>
                    <a:cubicBezTo>
                      <a:pt x="247" y="0"/>
                      <a:pt x="247" y="0"/>
                      <a:pt x="247" y="0"/>
                    </a:cubicBezTo>
                    <a:cubicBezTo>
                      <a:pt x="200" y="0"/>
                      <a:pt x="159" y="0"/>
                      <a:pt x="126" y="0"/>
                    </a:cubicBezTo>
                    <a:cubicBezTo>
                      <a:pt x="126" y="59"/>
                      <a:pt x="126" y="59"/>
                      <a:pt x="126" y="59"/>
                    </a:cubicBezTo>
                    <a:cubicBezTo>
                      <a:pt x="89" y="59"/>
                      <a:pt x="89" y="59"/>
                      <a:pt x="89" y="59"/>
                    </a:cubicBezTo>
                    <a:cubicBezTo>
                      <a:pt x="89" y="59"/>
                      <a:pt x="89" y="59"/>
                      <a:pt x="89" y="59"/>
                    </a:cubicBezTo>
                    <a:cubicBezTo>
                      <a:pt x="52" y="59"/>
                      <a:pt x="52" y="59"/>
                      <a:pt x="52" y="59"/>
                    </a:cubicBezTo>
                    <a:cubicBezTo>
                      <a:pt x="52" y="0"/>
                      <a:pt x="52" y="0"/>
                      <a:pt x="52" y="0"/>
                    </a:cubicBezTo>
                    <a:cubicBezTo>
                      <a:pt x="43" y="0"/>
                      <a:pt x="39" y="0"/>
                      <a:pt x="39" y="0"/>
                    </a:cubicBezTo>
                    <a:cubicBezTo>
                      <a:pt x="39" y="0"/>
                      <a:pt x="39" y="0"/>
                      <a:pt x="39" y="0"/>
                    </a:cubicBezTo>
                    <a:cubicBezTo>
                      <a:pt x="17" y="3"/>
                      <a:pt x="0" y="25"/>
                      <a:pt x="0" y="51"/>
                    </a:cubicBezTo>
                    <a:cubicBezTo>
                      <a:pt x="0" y="80"/>
                      <a:pt x="20" y="103"/>
                      <a:pt x="44" y="103"/>
                    </a:cubicBezTo>
                    <a:cubicBezTo>
                      <a:pt x="48" y="103"/>
                      <a:pt x="1392" y="103"/>
                      <a:pt x="1396" y="103"/>
                    </a:cubicBezTo>
                    <a:cubicBezTo>
                      <a:pt x="1420" y="103"/>
                      <a:pt x="1440" y="80"/>
                      <a:pt x="1440" y="51"/>
                    </a:cubicBezTo>
                    <a:cubicBezTo>
                      <a:pt x="1440" y="23"/>
                      <a:pt x="1420" y="0"/>
                      <a:pt x="1396" y="0"/>
                    </a:cubicBezTo>
                  </a:path>
                </a:pathLst>
              </a:custGeom>
              <a:solidFill>
                <a:srgbClr val="97989B"/>
              </a:solidFill>
              <a:ln>
                <a:noFill/>
              </a:ln>
            </p:spPr>
            <p:txBody>
              <a:bodyPr vert="horz" wrap="square" lIns="91440" tIns="45720" rIns="91440" bIns="45720" numCol="1" anchor="t" anchorCtr="0" compatLnSpc="1">
                <a:prstTxWarp prst="textNoShape">
                  <a:avLst/>
                </a:prstTxWarp>
              </a:bodyPr>
              <a:lstStyle/>
              <a:p>
                <a:endParaRPr lang="en-US"/>
              </a:p>
            </p:txBody>
          </p:sp>
          <p:sp>
            <p:nvSpPr>
              <p:cNvPr id="313" name="Rectangle 194"/>
              <p:cNvSpPr>
                <a:spLocks noChangeArrowheads="1"/>
              </p:cNvSpPr>
              <p:nvPr/>
            </p:nvSpPr>
            <p:spPr bwMode="auto">
              <a:xfrm>
                <a:off x="10242550" y="1824038"/>
                <a:ext cx="53975" cy="338137"/>
              </a:xfrm>
              <a:prstGeom prst="rect">
                <a:avLst/>
              </a:pr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314" name="Rectangle 195"/>
              <p:cNvSpPr>
                <a:spLocks noChangeArrowheads="1"/>
              </p:cNvSpPr>
              <p:nvPr/>
            </p:nvSpPr>
            <p:spPr bwMode="auto">
              <a:xfrm>
                <a:off x="10242550" y="1824038"/>
                <a:ext cx="53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5" name="Rectangle 196"/>
              <p:cNvSpPr>
                <a:spLocks noChangeArrowheads="1"/>
              </p:cNvSpPr>
              <p:nvPr/>
            </p:nvSpPr>
            <p:spPr bwMode="auto">
              <a:xfrm>
                <a:off x="10242550" y="1885950"/>
                <a:ext cx="26988" cy="276225"/>
              </a:xfrm>
              <a:prstGeom prst="rect">
                <a:avLst/>
              </a:pr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316" name="Rectangle 197"/>
              <p:cNvSpPr>
                <a:spLocks noChangeArrowheads="1"/>
              </p:cNvSpPr>
              <p:nvPr/>
            </p:nvSpPr>
            <p:spPr bwMode="auto">
              <a:xfrm>
                <a:off x="10242550" y="1885950"/>
                <a:ext cx="269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7" name="Rectangle 198"/>
              <p:cNvSpPr>
                <a:spLocks noChangeArrowheads="1"/>
              </p:cNvSpPr>
              <p:nvPr/>
            </p:nvSpPr>
            <p:spPr bwMode="auto">
              <a:xfrm>
                <a:off x="10002838" y="1433513"/>
                <a:ext cx="339725" cy="452437"/>
              </a:xfrm>
              <a:prstGeom prst="rect">
                <a:avLst/>
              </a:pr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318" name="Rectangle 199"/>
              <p:cNvSpPr>
                <a:spLocks noChangeArrowheads="1"/>
              </p:cNvSpPr>
              <p:nvPr/>
            </p:nvSpPr>
            <p:spPr bwMode="auto">
              <a:xfrm>
                <a:off x="10002838" y="1433513"/>
                <a:ext cx="339725"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9" name="Rectangle 200"/>
              <p:cNvSpPr>
                <a:spLocks noChangeArrowheads="1"/>
              </p:cNvSpPr>
              <p:nvPr/>
            </p:nvSpPr>
            <p:spPr bwMode="auto">
              <a:xfrm>
                <a:off x="10002838" y="1824038"/>
                <a:ext cx="53975" cy="336550"/>
              </a:xfrm>
              <a:prstGeom prst="rect">
                <a:avLst/>
              </a:pr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320" name="Rectangle 201"/>
              <p:cNvSpPr>
                <a:spLocks noChangeArrowheads="1"/>
              </p:cNvSpPr>
              <p:nvPr/>
            </p:nvSpPr>
            <p:spPr bwMode="auto">
              <a:xfrm>
                <a:off x="10002838" y="1824038"/>
                <a:ext cx="539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1" name="Freeform 202"/>
              <p:cNvSpPr>
                <a:spLocks/>
              </p:cNvSpPr>
              <p:nvPr/>
            </p:nvSpPr>
            <p:spPr bwMode="auto">
              <a:xfrm>
                <a:off x="10029825" y="1708150"/>
                <a:ext cx="119063" cy="138112"/>
              </a:xfrm>
              <a:custGeom>
                <a:avLst/>
                <a:gdLst>
                  <a:gd name="T0" fmla="*/ 32 w 75"/>
                  <a:gd name="T1" fmla="*/ 0 h 87"/>
                  <a:gd name="T2" fmla="*/ 0 w 75"/>
                  <a:gd name="T3" fmla="*/ 20 h 87"/>
                  <a:gd name="T4" fmla="*/ 0 w 75"/>
                  <a:gd name="T5" fmla="*/ 73 h 87"/>
                  <a:gd name="T6" fmla="*/ 17 w 75"/>
                  <a:gd name="T7" fmla="*/ 73 h 87"/>
                  <a:gd name="T8" fmla="*/ 17 w 75"/>
                  <a:gd name="T9" fmla="*/ 87 h 87"/>
                  <a:gd name="T10" fmla="*/ 75 w 75"/>
                  <a:gd name="T11" fmla="*/ 87 h 87"/>
                  <a:gd name="T12" fmla="*/ 32 w 75"/>
                  <a:gd name="T13" fmla="*/ 87 h 87"/>
                  <a:gd name="T14" fmla="*/ 32 w 75"/>
                  <a:gd name="T15" fmla="*/ 87 h 87"/>
                  <a:gd name="T16" fmla="*/ 32 w 75"/>
                  <a:gd name="T17" fmla="*/ 41 h 87"/>
                  <a:gd name="T18" fmla="*/ 32 w 75"/>
                  <a:gd name="T19" fmla="*/ 41 h 87"/>
                  <a:gd name="T20" fmla="*/ 32 w 75"/>
                  <a:gd name="T21" fmla="*/ 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 h="87">
                    <a:moveTo>
                      <a:pt x="32" y="0"/>
                    </a:moveTo>
                    <a:lnTo>
                      <a:pt x="0" y="20"/>
                    </a:lnTo>
                    <a:lnTo>
                      <a:pt x="0" y="73"/>
                    </a:lnTo>
                    <a:lnTo>
                      <a:pt x="17" y="73"/>
                    </a:lnTo>
                    <a:lnTo>
                      <a:pt x="17" y="87"/>
                    </a:lnTo>
                    <a:lnTo>
                      <a:pt x="75" y="87"/>
                    </a:lnTo>
                    <a:lnTo>
                      <a:pt x="32" y="87"/>
                    </a:lnTo>
                    <a:lnTo>
                      <a:pt x="32" y="87"/>
                    </a:lnTo>
                    <a:lnTo>
                      <a:pt x="32" y="41"/>
                    </a:lnTo>
                    <a:lnTo>
                      <a:pt x="32" y="41"/>
                    </a:lnTo>
                    <a:lnTo>
                      <a:pt x="32" y="0"/>
                    </a:lnTo>
                    <a:close/>
                  </a:path>
                </a:pathLst>
              </a:cu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322" name="Freeform 203"/>
              <p:cNvSpPr>
                <a:spLocks/>
              </p:cNvSpPr>
              <p:nvPr/>
            </p:nvSpPr>
            <p:spPr bwMode="auto">
              <a:xfrm>
                <a:off x="10029825" y="1708150"/>
                <a:ext cx="119063" cy="138112"/>
              </a:xfrm>
              <a:custGeom>
                <a:avLst/>
                <a:gdLst>
                  <a:gd name="T0" fmla="*/ 32 w 75"/>
                  <a:gd name="T1" fmla="*/ 0 h 87"/>
                  <a:gd name="T2" fmla="*/ 0 w 75"/>
                  <a:gd name="T3" fmla="*/ 20 h 87"/>
                  <a:gd name="T4" fmla="*/ 0 w 75"/>
                  <a:gd name="T5" fmla="*/ 73 h 87"/>
                  <a:gd name="T6" fmla="*/ 17 w 75"/>
                  <a:gd name="T7" fmla="*/ 73 h 87"/>
                  <a:gd name="T8" fmla="*/ 17 w 75"/>
                  <a:gd name="T9" fmla="*/ 87 h 87"/>
                  <a:gd name="T10" fmla="*/ 75 w 75"/>
                  <a:gd name="T11" fmla="*/ 87 h 87"/>
                  <a:gd name="T12" fmla="*/ 32 w 75"/>
                  <a:gd name="T13" fmla="*/ 87 h 87"/>
                  <a:gd name="T14" fmla="*/ 32 w 75"/>
                  <a:gd name="T15" fmla="*/ 87 h 87"/>
                  <a:gd name="T16" fmla="*/ 32 w 75"/>
                  <a:gd name="T17" fmla="*/ 41 h 87"/>
                  <a:gd name="T18" fmla="*/ 32 w 75"/>
                  <a:gd name="T19" fmla="*/ 41 h 87"/>
                  <a:gd name="T20" fmla="*/ 32 w 75"/>
                  <a:gd name="T21" fmla="*/ 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 h="87">
                    <a:moveTo>
                      <a:pt x="32" y="0"/>
                    </a:moveTo>
                    <a:lnTo>
                      <a:pt x="0" y="20"/>
                    </a:lnTo>
                    <a:lnTo>
                      <a:pt x="0" y="73"/>
                    </a:lnTo>
                    <a:lnTo>
                      <a:pt x="17" y="73"/>
                    </a:lnTo>
                    <a:lnTo>
                      <a:pt x="17" y="87"/>
                    </a:lnTo>
                    <a:lnTo>
                      <a:pt x="75" y="87"/>
                    </a:lnTo>
                    <a:lnTo>
                      <a:pt x="32" y="87"/>
                    </a:lnTo>
                    <a:lnTo>
                      <a:pt x="32" y="87"/>
                    </a:lnTo>
                    <a:lnTo>
                      <a:pt x="32" y="41"/>
                    </a:lnTo>
                    <a:lnTo>
                      <a:pt x="32" y="41"/>
                    </a:lnTo>
                    <a:lnTo>
                      <a:pt x="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3" name="Rectangle 204"/>
              <p:cNvSpPr>
                <a:spLocks noChangeArrowheads="1"/>
              </p:cNvSpPr>
              <p:nvPr/>
            </p:nvSpPr>
            <p:spPr bwMode="auto">
              <a:xfrm>
                <a:off x="10029825" y="1824038"/>
                <a:ext cx="26988" cy="22225"/>
              </a:xfrm>
              <a:prstGeom prst="rect">
                <a:avLst/>
              </a:pr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324" name="Rectangle 205"/>
              <p:cNvSpPr>
                <a:spLocks noChangeArrowheads="1"/>
              </p:cNvSpPr>
              <p:nvPr/>
            </p:nvSpPr>
            <p:spPr bwMode="auto">
              <a:xfrm>
                <a:off x="10029825" y="1824038"/>
                <a:ext cx="26988" cy="2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5" name="Freeform 206"/>
              <p:cNvSpPr>
                <a:spLocks/>
              </p:cNvSpPr>
              <p:nvPr/>
            </p:nvSpPr>
            <p:spPr bwMode="auto">
              <a:xfrm>
                <a:off x="10056813" y="1885950"/>
                <a:ext cx="1588" cy="230187"/>
              </a:xfrm>
              <a:custGeom>
                <a:avLst/>
                <a:gdLst>
                  <a:gd name="T0" fmla="*/ 1 w 1"/>
                  <a:gd name="T1" fmla="*/ 0 h 309"/>
                  <a:gd name="T2" fmla="*/ 0 w 1"/>
                  <a:gd name="T3" fmla="*/ 0 h 309"/>
                  <a:gd name="T4" fmla="*/ 0 w 1"/>
                  <a:gd name="T5" fmla="*/ 309 h 309"/>
                  <a:gd name="T6" fmla="*/ 1 w 1"/>
                  <a:gd name="T7" fmla="*/ 309 h 309"/>
                  <a:gd name="T8" fmla="*/ 1 w 1"/>
                  <a:gd name="T9" fmla="*/ 0 h 309"/>
                </a:gdLst>
                <a:ahLst/>
                <a:cxnLst>
                  <a:cxn ang="0">
                    <a:pos x="T0" y="T1"/>
                  </a:cxn>
                  <a:cxn ang="0">
                    <a:pos x="T2" y="T3"/>
                  </a:cxn>
                  <a:cxn ang="0">
                    <a:pos x="T4" y="T5"/>
                  </a:cxn>
                  <a:cxn ang="0">
                    <a:pos x="T6" y="T7"/>
                  </a:cxn>
                  <a:cxn ang="0">
                    <a:pos x="T8" y="T9"/>
                  </a:cxn>
                </a:cxnLst>
                <a:rect l="0" t="0" r="r" b="b"/>
                <a:pathLst>
                  <a:path w="1" h="309">
                    <a:moveTo>
                      <a:pt x="1" y="0"/>
                    </a:moveTo>
                    <a:cubicBezTo>
                      <a:pt x="0" y="0"/>
                      <a:pt x="0" y="0"/>
                      <a:pt x="0" y="0"/>
                    </a:cubicBezTo>
                    <a:cubicBezTo>
                      <a:pt x="0" y="309"/>
                      <a:pt x="0" y="309"/>
                      <a:pt x="0" y="309"/>
                    </a:cubicBezTo>
                    <a:cubicBezTo>
                      <a:pt x="1" y="309"/>
                      <a:pt x="1" y="309"/>
                      <a:pt x="1" y="309"/>
                    </a:cubicBezTo>
                    <a:cubicBezTo>
                      <a:pt x="1" y="0"/>
                      <a:pt x="1" y="0"/>
                      <a:pt x="1" y="0"/>
                    </a:cubicBezTo>
                  </a:path>
                </a:pathLst>
              </a:custGeom>
              <a:solidFill>
                <a:srgbClr val="48B4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6" name="Freeform 207"/>
              <p:cNvSpPr>
                <a:spLocks/>
              </p:cNvSpPr>
              <p:nvPr/>
            </p:nvSpPr>
            <p:spPr bwMode="auto">
              <a:xfrm>
                <a:off x="10029825" y="2116138"/>
                <a:ext cx="28575" cy="44450"/>
              </a:xfrm>
              <a:custGeom>
                <a:avLst/>
                <a:gdLst>
                  <a:gd name="T0" fmla="*/ 37 w 37"/>
                  <a:gd name="T1" fmla="*/ 0 h 59"/>
                  <a:gd name="T2" fmla="*/ 36 w 37"/>
                  <a:gd name="T3" fmla="*/ 0 h 59"/>
                  <a:gd name="T4" fmla="*/ 36 w 37"/>
                  <a:gd name="T5" fmla="*/ 59 h 59"/>
                  <a:gd name="T6" fmla="*/ 0 w 37"/>
                  <a:gd name="T7" fmla="*/ 59 h 59"/>
                  <a:gd name="T8" fmla="*/ 0 w 37"/>
                  <a:gd name="T9" fmla="*/ 59 h 59"/>
                  <a:gd name="T10" fmla="*/ 37 w 37"/>
                  <a:gd name="T11" fmla="*/ 59 h 59"/>
                  <a:gd name="T12" fmla="*/ 37 w 37"/>
                  <a:gd name="T13" fmla="*/ 0 h 59"/>
                </a:gdLst>
                <a:ahLst/>
                <a:cxnLst>
                  <a:cxn ang="0">
                    <a:pos x="T0" y="T1"/>
                  </a:cxn>
                  <a:cxn ang="0">
                    <a:pos x="T2" y="T3"/>
                  </a:cxn>
                  <a:cxn ang="0">
                    <a:pos x="T4" y="T5"/>
                  </a:cxn>
                  <a:cxn ang="0">
                    <a:pos x="T6" y="T7"/>
                  </a:cxn>
                  <a:cxn ang="0">
                    <a:pos x="T8" y="T9"/>
                  </a:cxn>
                  <a:cxn ang="0">
                    <a:pos x="T10" y="T11"/>
                  </a:cxn>
                  <a:cxn ang="0">
                    <a:pos x="T12" y="T13"/>
                  </a:cxn>
                </a:cxnLst>
                <a:rect l="0" t="0" r="r" b="b"/>
                <a:pathLst>
                  <a:path w="37" h="59">
                    <a:moveTo>
                      <a:pt x="37" y="0"/>
                    </a:moveTo>
                    <a:cubicBezTo>
                      <a:pt x="37" y="0"/>
                      <a:pt x="37" y="0"/>
                      <a:pt x="36" y="0"/>
                    </a:cubicBezTo>
                    <a:cubicBezTo>
                      <a:pt x="36" y="59"/>
                      <a:pt x="36" y="59"/>
                      <a:pt x="36" y="59"/>
                    </a:cubicBezTo>
                    <a:cubicBezTo>
                      <a:pt x="0" y="59"/>
                      <a:pt x="0" y="59"/>
                      <a:pt x="0" y="59"/>
                    </a:cubicBezTo>
                    <a:cubicBezTo>
                      <a:pt x="0" y="59"/>
                      <a:pt x="0" y="59"/>
                      <a:pt x="0" y="59"/>
                    </a:cubicBezTo>
                    <a:cubicBezTo>
                      <a:pt x="37" y="59"/>
                      <a:pt x="37" y="59"/>
                      <a:pt x="37" y="59"/>
                    </a:cubicBezTo>
                    <a:cubicBezTo>
                      <a:pt x="37" y="0"/>
                      <a:pt x="37" y="0"/>
                      <a:pt x="37" y="0"/>
                    </a:cubicBezTo>
                  </a:path>
                </a:pathLst>
              </a:custGeom>
              <a:solidFill>
                <a:srgbClr val="41A2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7" name="Rectangle 208"/>
              <p:cNvSpPr>
                <a:spLocks noChangeArrowheads="1"/>
              </p:cNvSpPr>
              <p:nvPr/>
            </p:nvSpPr>
            <p:spPr bwMode="auto">
              <a:xfrm>
                <a:off x="10056813" y="1884363"/>
                <a:ext cx="1588" cy="1587"/>
              </a:xfrm>
              <a:prstGeom prst="rect">
                <a:avLst/>
              </a:prstGeom>
              <a:solidFill>
                <a:srgbClr val="00612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8" name="Rectangle 209"/>
              <p:cNvSpPr>
                <a:spLocks noChangeArrowheads="1"/>
              </p:cNvSpPr>
              <p:nvPr/>
            </p:nvSpPr>
            <p:spPr bwMode="auto">
              <a:xfrm>
                <a:off x="10056813" y="1884363"/>
                <a:ext cx="1588"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9" name="Freeform 210"/>
              <p:cNvSpPr>
                <a:spLocks/>
              </p:cNvSpPr>
              <p:nvPr/>
            </p:nvSpPr>
            <p:spPr bwMode="auto">
              <a:xfrm>
                <a:off x="10029825" y="1884363"/>
                <a:ext cx="26988" cy="276225"/>
              </a:xfrm>
              <a:custGeom>
                <a:avLst/>
                <a:gdLst>
                  <a:gd name="T0" fmla="*/ 17 w 17"/>
                  <a:gd name="T1" fmla="*/ 0 h 174"/>
                  <a:gd name="T2" fmla="*/ 0 w 17"/>
                  <a:gd name="T3" fmla="*/ 0 h 174"/>
                  <a:gd name="T4" fmla="*/ 0 w 17"/>
                  <a:gd name="T5" fmla="*/ 174 h 174"/>
                  <a:gd name="T6" fmla="*/ 17 w 17"/>
                  <a:gd name="T7" fmla="*/ 174 h 174"/>
                  <a:gd name="T8" fmla="*/ 17 w 17"/>
                  <a:gd name="T9" fmla="*/ 146 h 174"/>
                  <a:gd name="T10" fmla="*/ 17 w 17"/>
                  <a:gd name="T11" fmla="*/ 1 h 174"/>
                  <a:gd name="T12" fmla="*/ 17 w 17"/>
                  <a:gd name="T13" fmla="*/ 0 h 174"/>
                </a:gdLst>
                <a:ahLst/>
                <a:cxnLst>
                  <a:cxn ang="0">
                    <a:pos x="T0" y="T1"/>
                  </a:cxn>
                  <a:cxn ang="0">
                    <a:pos x="T2" y="T3"/>
                  </a:cxn>
                  <a:cxn ang="0">
                    <a:pos x="T4" y="T5"/>
                  </a:cxn>
                  <a:cxn ang="0">
                    <a:pos x="T6" y="T7"/>
                  </a:cxn>
                  <a:cxn ang="0">
                    <a:pos x="T8" y="T9"/>
                  </a:cxn>
                  <a:cxn ang="0">
                    <a:pos x="T10" y="T11"/>
                  </a:cxn>
                  <a:cxn ang="0">
                    <a:pos x="T12" y="T13"/>
                  </a:cxn>
                </a:cxnLst>
                <a:rect l="0" t="0" r="r" b="b"/>
                <a:pathLst>
                  <a:path w="17" h="174">
                    <a:moveTo>
                      <a:pt x="17" y="0"/>
                    </a:moveTo>
                    <a:lnTo>
                      <a:pt x="0" y="0"/>
                    </a:lnTo>
                    <a:lnTo>
                      <a:pt x="0" y="174"/>
                    </a:lnTo>
                    <a:lnTo>
                      <a:pt x="17" y="174"/>
                    </a:lnTo>
                    <a:lnTo>
                      <a:pt x="17" y="146"/>
                    </a:lnTo>
                    <a:lnTo>
                      <a:pt x="17" y="1"/>
                    </a:lnTo>
                    <a:lnTo>
                      <a:pt x="17" y="0"/>
                    </a:lnTo>
                    <a:close/>
                  </a:path>
                </a:pathLst>
              </a:cu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330" name="Freeform 211"/>
              <p:cNvSpPr>
                <a:spLocks/>
              </p:cNvSpPr>
              <p:nvPr/>
            </p:nvSpPr>
            <p:spPr bwMode="auto">
              <a:xfrm>
                <a:off x="10029825" y="1884363"/>
                <a:ext cx="26988" cy="276225"/>
              </a:xfrm>
              <a:custGeom>
                <a:avLst/>
                <a:gdLst>
                  <a:gd name="T0" fmla="*/ 17 w 17"/>
                  <a:gd name="T1" fmla="*/ 0 h 174"/>
                  <a:gd name="T2" fmla="*/ 0 w 17"/>
                  <a:gd name="T3" fmla="*/ 0 h 174"/>
                  <a:gd name="T4" fmla="*/ 0 w 17"/>
                  <a:gd name="T5" fmla="*/ 174 h 174"/>
                  <a:gd name="T6" fmla="*/ 17 w 17"/>
                  <a:gd name="T7" fmla="*/ 174 h 174"/>
                  <a:gd name="T8" fmla="*/ 17 w 17"/>
                  <a:gd name="T9" fmla="*/ 146 h 174"/>
                  <a:gd name="T10" fmla="*/ 17 w 17"/>
                  <a:gd name="T11" fmla="*/ 1 h 174"/>
                  <a:gd name="T12" fmla="*/ 17 w 17"/>
                  <a:gd name="T13" fmla="*/ 0 h 174"/>
                </a:gdLst>
                <a:ahLst/>
                <a:cxnLst>
                  <a:cxn ang="0">
                    <a:pos x="T0" y="T1"/>
                  </a:cxn>
                  <a:cxn ang="0">
                    <a:pos x="T2" y="T3"/>
                  </a:cxn>
                  <a:cxn ang="0">
                    <a:pos x="T4" y="T5"/>
                  </a:cxn>
                  <a:cxn ang="0">
                    <a:pos x="T6" y="T7"/>
                  </a:cxn>
                  <a:cxn ang="0">
                    <a:pos x="T8" y="T9"/>
                  </a:cxn>
                  <a:cxn ang="0">
                    <a:pos x="T10" y="T11"/>
                  </a:cxn>
                  <a:cxn ang="0">
                    <a:pos x="T12" y="T13"/>
                  </a:cxn>
                </a:cxnLst>
                <a:rect l="0" t="0" r="r" b="b"/>
                <a:pathLst>
                  <a:path w="17" h="174">
                    <a:moveTo>
                      <a:pt x="17" y="0"/>
                    </a:moveTo>
                    <a:lnTo>
                      <a:pt x="0" y="0"/>
                    </a:lnTo>
                    <a:lnTo>
                      <a:pt x="0" y="174"/>
                    </a:lnTo>
                    <a:lnTo>
                      <a:pt x="17" y="174"/>
                    </a:lnTo>
                    <a:lnTo>
                      <a:pt x="17" y="146"/>
                    </a:lnTo>
                    <a:lnTo>
                      <a:pt x="17" y="1"/>
                    </a:lnTo>
                    <a:lnTo>
                      <a:pt x="1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1" name="Freeform 212"/>
              <p:cNvSpPr>
                <a:spLocks/>
              </p:cNvSpPr>
              <p:nvPr/>
            </p:nvSpPr>
            <p:spPr bwMode="auto">
              <a:xfrm>
                <a:off x="10668000" y="1185863"/>
                <a:ext cx="552450" cy="331787"/>
              </a:xfrm>
              <a:custGeom>
                <a:avLst/>
                <a:gdLst>
                  <a:gd name="T0" fmla="*/ 667 w 739"/>
                  <a:gd name="T1" fmla="*/ 221 h 445"/>
                  <a:gd name="T2" fmla="*/ 544 w 739"/>
                  <a:gd name="T3" fmla="*/ 126 h 445"/>
                  <a:gd name="T4" fmla="*/ 543 w 739"/>
                  <a:gd name="T5" fmla="*/ 126 h 445"/>
                  <a:gd name="T6" fmla="*/ 543 w 739"/>
                  <a:gd name="T7" fmla="*/ 126 h 445"/>
                  <a:gd name="T8" fmla="*/ 418 w 739"/>
                  <a:gd name="T9" fmla="*/ 0 h 445"/>
                  <a:gd name="T10" fmla="*/ 307 w 739"/>
                  <a:gd name="T11" fmla="*/ 66 h 445"/>
                  <a:gd name="T12" fmla="*/ 267 w 739"/>
                  <a:gd name="T13" fmla="*/ 59 h 445"/>
                  <a:gd name="T14" fmla="*/ 149 w 739"/>
                  <a:gd name="T15" fmla="*/ 177 h 445"/>
                  <a:gd name="T16" fmla="*/ 150 w 739"/>
                  <a:gd name="T17" fmla="*/ 178 h 445"/>
                  <a:gd name="T18" fmla="*/ 134 w 739"/>
                  <a:gd name="T19" fmla="*/ 177 h 445"/>
                  <a:gd name="T20" fmla="*/ 0 w 739"/>
                  <a:gd name="T21" fmla="*/ 311 h 445"/>
                  <a:gd name="T22" fmla="*/ 134 w 739"/>
                  <a:gd name="T23" fmla="*/ 445 h 445"/>
                  <a:gd name="T24" fmla="*/ 624 w 739"/>
                  <a:gd name="T25" fmla="*/ 445 h 445"/>
                  <a:gd name="T26" fmla="*/ 739 w 739"/>
                  <a:gd name="T27" fmla="*/ 329 h 445"/>
                  <a:gd name="T28" fmla="*/ 667 w 739"/>
                  <a:gd name="T29" fmla="*/ 221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9" h="445">
                    <a:moveTo>
                      <a:pt x="667" y="221"/>
                    </a:moveTo>
                    <a:cubicBezTo>
                      <a:pt x="653" y="166"/>
                      <a:pt x="603" y="126"/>
                      <a:pt x="544" y="126"/>
                    </a:cubicBezTo>
                    <a:cubicBezTo>
                      <a:pt x="543" y="126"/>
                      <a:pt x="543" y="126"/>
                      <a:pt x="543" y="126"/>
                    </a:cubicBezTo>
                    <a:cubicBezTo>
                      <a:pt x="543" y="126"/>
                      <a:pt x="543" y="126"/>
                      <a:pt x="543" y="126"/>
                    </a:cubicBezTo>
                    <a:cubicBezTo>
                      <a:pt x="543" y="56"/>
                      <a:pt x="487" y="0"/>
                      <a:pt x="418" y="0"/>
                    </a:cubicBezTo>
                    <a:cubicBezTo>
                      <a:pt x="370" y="0"/>
                      <a:pt x="328" y="27"/>
                      <a:pt x="307" y="66"/>
                    </a:cubicBezTo>
                    <a:cubicBezTo>
                      <a:pt x="295" y="62"/>
                      <a:pt x="281" y="59"/>
                      <a:pt x="267" y="59"/>
                    </a:cubicBezTo>
                    <a:cubicBezTo>
                      <a:pt x="202" y="59"/>
                      <a:pt x="149" y="112"/>
                      <a:pt x="149" y="177"/>
                    </a:cubicBezTo>
                    <a:cubicBezTo>
                      <a:pt x="149" y="178"/>
                      <a:pt x="150" y="178"/>
                      <a:pt x="150" y="178"/>
                    </a:cubicBezTo>
                    <a:cubicBezTo>
                      <a:pt x="144" y="178"/>
                      <a:pt x="139" y="177"/>
                      <a:pt x="134" y="177"/>
                    </a:cubicBezTo>
                    <a:cubicBezTo>
                      <a:pt x="60" y="177"/>
                      <a:pt x="0" y="237"/>
                      <a:pt x="0" y="311"/>
                    </a:cubicBezTo>
                    <a:cubicBezTo>
                      <a:pt x="0" y="385"/>
                      <a:pt x="60" y="445"/>
                      <a:pt x="134" y="445"/>
                    </a:cubicBezTo>
                    <a:cubicBezTo>
                      <a:pt x="624" y="445"/>
                      <a:pt x="624" y="445"/>
                      <a:pt x="624" y="445"/>
                    </a:cubicBezTo>
                    <a:cubicBezTo>
                      <a:pt x="688" y="445"/>
                      <a:pt x="739" y="393"/>
                      <a:pt x="739" y="329"/>
                    </a:cubicBezTo>
                    <a:cubicBezTo>
                      <a:pt x="739" y="280"/>
                      <a:pt x="709" y="238"/>
                      <a:pt x="667" y="221"/>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2" name="Freeform 213"/>
              <p:cNvSpPr>
                <a:spLocks noEditPoints="1"/>
              </p:cNvSpPr>
              <p:nvPr/>
            </p:nvSpPr>
            <p:spPr bwMode="auto">
              <a:xfrm>
                <a:off x="10979150" y="1412875"/>
                <a:ext cx="117475" cy="79375"/>
              </a:xfrm>
              <a:custGeom>
                <a:avLst/>
                <a:gdLst>
                  <a:gd name="T0" fmla="*/ 74 w 74"/>
                  <a:gd name="T1" fmla="*/ 50 h 50"/>
                  <a:gd name="T2" fmla="*/ 0 w 74"/>
                  <a:gd name="T3" fmla="*/ 50 h 50"/>
                  <a:gd name="T4" fmla="*/ 0 w 74"/>
                  <a:gd name="T5" fmla="*/ 0 h 50"/>
                  <a:gd name="T6" fmla="*/ 74 w 74"/>
                  <a:gd name="T7" fmla="*/ 0 h 50"/>
                  <a:gd name="T8" fmla="*/ 74 w 74"/>
                  <a:gd name="T9" fmla="*/ 50 h 50"/>
                  <a:gd name="T10" fmla="*/ 2 w 74"/>
                  <a:gd name="T11" fmla="*/ 48 h 50"/>
                  <a:gd name="T12" fmla="*/ 72 w 74"/>
                  <a:gd name="T13" fmla="*/ 48 h 50"/>
                  <a:gd name="T14" fmla="*/ 72 w 74"/>
                  <a:gd name="T15" fmla="*/ 2 h 50"/>
                  <a:gd name="T16" fmla="*/ 2 w 74"/>
                  <a:gd name="T17" fmla="*/ 2 h 50"/>
                  <a:gd name="T18" fmla="*/ 2 w 74"/>
                  <a:gd name="T19" fmla="*/ 48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50">
                    <a:moveTo>
                      <a:pt x="74" y="50"/>
                    </a:moveTo>
                    <a:lnTo>
                      <a:pt x="0" y="50"/>
                    </a:lnTo>
                    <a:lnTo>
                      <a:pt x="0" y="0"/>
                    </a:lnTo>
                    <a:lnTo>
                      <a:pt x="74" y="0"/>
                    </a:lnTo>
                    <a:lnTo>
                      <a:pt x="74" y="50"/>
                    </a:lnTo>
                    <a:close/>
                    <a:moveTo>
                      <a:pt x="2" y="48"/>
                    </a:moveTo>
                    <a:lnTo>
                      <a:pt x="72" y="48"/>
                    </a:lnTo>
                    <a:lnTo>
                      <a:pt x="72" y="2"/>
                    </a:lnTo>
                    <a:lnTo>
                      <a:pt x="2" y="2"/>
                    </a:lnTo>
                    <a:lnTo>
                      <a:pt x="2" y="48"/>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3" name="Freeform 214"/>
              <p:cNvSpPr>
                <a:spLocks noEditPoints="1"/>
              </p:cNvSpPr>
              <p:nvPr/>
            </p:nvSpPr>
            <p:spPr bwMode="auto">
              <a:xfrm>
                <a:off x="10979150" y="1412875"/>
                <a:ext cx="117475" cy="79375"/>
              </a:xfrm>
              <a:custGeom>
                <a:avLst/>
                <a:gdLst>
                  <a:gd name="T0" fmla="*/ 74 w 74"/>
                  <a:gd name="T1" fmla="*/ 50 h 50"/>
                  <a:gd name="T2" fmla="*/ 0 w 74"/>
                  <a:gd name="T3" fmla="*/ 50 h 50"/>
                  <a:gd name="T4" fmla="*/ 0 w 74"/>
                  <a:gd name="T5" fmla="*/ 0 h 50"/>
                  <a:gd name="T6" fmla="*/ 74 w 74"/>
                  <a:gd name="T7" fmla="*/ 0 h 50"/>
                  <a:gd name="T8" fmla="*/ 74 w 74"/>
                  <a:gd name="T9" fmla="*/ 50 h 50"/>
                  <a:gd name="T10" fmla="*/ 2 w 74"/>
                  <a:gd name="T11" fmla="*/ 48 h 50"/>
                  <a:gd name="T12" fmla="*/ 72 w 74"/>
                  <a:gd name="T13" fmla="*/ 48 h 50"/>
                  <a:gd name="T14" fmla="*/ 72 w 74"/>
                  <a:gd name="T15" fmla="*/ 2 h 50"/>
                  <a:gd name="T16" fmla="*/ 2 w 74"/>
                  <a:gd name="T17" fmla="*/ 2 h 50"/>
                  <a:gd name="T18" fmla="*/ 2 w 74"/>
                  <a:gd name="T19" fmla="*/ 48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50">
                    <a:moveTo>
                      <a:pt x="74" y="50"/>
                    </a:moveTo>
                    <a:lnTo>
                      <a:pt x="0" y="50"/>
                    </a:lnTo>
                    <a:lnTo>
                      <a:pt x="0" y="0"/>
                    </a:lnTo>
                    <a:lnTo>
                      <a:pt x="74" y="0"/>
                    </a:lnTo>
                    <a:lnTo>
                      <a:pt x="74" y="50"/>
                    </a:lnTo>
                    <a:moveTo>
                      <a:pt x="2" y="48"/>
                    </a:moveTo>
                    <a:lnTo>
                      <a:pt x="72" y="48"/>
                    </a:lnTo>
                    <a:lnTo>
                      <a:pt x="72" y="2"/>
                    </a:lnTo>
                    <a:lnTo>
                      <a:pt x="2" y="2"/>
                    </a:lnTo>
                    <a:lnTo>
                      <a:pt x="2"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4" name="Freeform 215"/>
              <p:cNvSpPr>
                <a:spLocks noEditPoints="1"/>
              </p:cNvSpPr>
              <p:nvPr/>
            </p:nvSpPr>
            <p:spPr bwMode="auto">
              <a:xfrm>
                <a:off x="10836275" y="1279525"/>
                <a:ext cx="384175" cy="238125"/>
              </a:xfrm>
              <a:custGeom>
                <a:avLst/>
                <a:gdLst>
                  <a:gd name="T0" fmla="*/ 345 w 514"/>
                  <a:gd name="T1" fmla="*/ 183 h 319"/>
                  <a:gd name="T2" fmla="*/ 197 w 514"/>
                  <a:gd name="T3" fmla="*/ 183 h 319"/>
                  <a:gd name="T4" fmla="*/ 197 w 514"/>
                  <a:gd name="T5" fmla="*/ 280 h 319"/>
                  <a:gd name="T6" fmla="*/ 285 w 514"/>
                  <a:gd name="T7" fmla="*/ 280 h 319"/>
                  <a:gd name="T8" fmla="*/ 240 w 514"/>
                  <a:gd name="T9" fmla="*/ 238 h 319"/>
                  <a:gd name="T10" fmla="*/ 238 w 514"/>
                  <a:gd name="T11" fmla="*/ 233 h 319"/>
                  <a:gd name="T12" fmla="*/ 242 w 514"/>
                  <a:gd name="T13" fmla="*/ 231 h 319"/>
                  <a:gd name="T14" fmla="*/ 244 w 514"/>
                  <a:gd name="T15" fmla="*/ 231 h 319"/>
                  <a:gd name="T16" fmla="*/ 294 w 514"/>
                  <a:gd name="T17" fmla="*/ 280 h 319"/>
                  <a:gd name="T18" fmla="*/ 345 w 514"/>
                  <a:gd name="T19" fmla="*/ 280 h 319"/>
                  <a:gd name="T20" fmla="*/ 345 w 514"/>
                  <a:gd name="T21" fmla="*/ 183 h 319"/>
                  <a:gd name="T22" fmla="*/ 319 w 514"/>
                  <a:gd name="T23" fmla="*/ 0 h 319"/>
                  <a:gd name="T24" fmla="*/ 319 w 514"/>
                  <a:gd name="T25" fmla="*/ 0 h 319"/>
                  <a:gd name="T26" fmla="*/ 0 w 514"/>
                  <a:gd name="T27" fmla="*/ 319 h 319"/>
                  <a:gd name="T28" fmla="*/ 302 w 514"/>
                  <a:gd name="T29" fmla="*/ 319 h 319"/>
                  <a:gd name="T30" fmla="*/ 287 w 514"/>
                  <a:gd name="T31" fmla="*/ 284 h 319"/>
                  <a:gd name="T32" fmla="*/ 193 w 514"/>
                  <a:gd name="T33" fmla="*/ 284 h 319"/>
                  <a:gd name="T34" fmla="*/ 193 w 514"/>
                  <a:gd name="T35" fmla="*/ 179 h 319"/>
                  <a:gd name="T36" fmla="*/ 349 w 514"/>
                  <a:gd name="T37" fmla="*/ 179 h 319"/>
                  <a:gd name="T38" fmla="*/ 349 w 514"/>
                  <a:gd name="T39" fmla="*/ 284 h 319"/>
                  <a:gd name="T40" fmla="*/ 297 w 514"/>
                  <a:gd name="T41" fmla="*/ 284 h 319"/>
                  <a:gd name="T42" fmla="*/ 310 w 514"/>
                  <a:gd name="T43" fmla="*/ 319 h 319"/>
                  <a:gd name="T44" fmla="*/ 399 w 514"/>
                  <a:gd name="T45" fmla="*/ 319 h 319"/>
                  <a:gd name="T46" fmla="*/ 514 w 514"/>
                  <a:gd name="T47" fmla="*/ 203 h 319"/>
                  <a:gd name="T48" fmla="*/ 442 w 514"/>
                  <a:gd name="T49" fmla="*/ 95 h 319"/>
                  <a:gd name="T50" fmla="*/ 319 w 514"/>
                  <a:gd name="T51" fmla="*/ 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14" h="319">
                    <a:moveTo>
                      <a:pt x="345" y="183"/>
                    </a:moveTo>
                    <a:cubicBezTo>
                      <a:pt x="197" y="183"/>
                      <a:pt x="197" y="183"/>
                      <a:pt x="197" y="183"/>
                    </a:cubicBezTo>
                    <a:cubicBezTo>
                      <a:pt x="197" y="280"/>
                      <a:pt x="197" y="280"/>
                      <a:pt x="197" y="280"/>
                    </a:cubicBezTo>
                    <a:cubicBezTo>
                      <a:pt x="285" y="280"/>
                      <a:pt x="285" y="280"/>
                      <a:pt x="285" y="280"/>
                    </a:cubicBezTo>
                    <a:cubicBezTo>
                      <a:pt x="274" y="264"/>
                      <a:pt x="260" y="249"/>
                      <a:pt x="240" y="238"/>
                    </a:cubicBezTo>
                    <a:cubicBezTo>
                      <a:pt x="238" y="237"/>
                      <a:pt x="237" y="235"/>
                      <a:pt x="238" y="233"/>
                    </a:cubicBezTo>
                    <a:cubicBezTo>
                      <a:pt x="239" y="232"/>
                      <a:pt x="240" y="231"/>
                      <a:pt x="242" y="231"/>
                    </a:cubicBezTo>
                    <a:cubicBezTo>
                      <a:pt x="243" y="231"/>
                      <a:pt x="243" y="231"/>
                      <a:pt x="244" y="231"/>
                    </a:cubicBezTo>
                    <a:cubicBezTo>
                      <a:pt x="267" y="244"/>
                      <a:pt x="283" y="261"/>
                      <a:pt x="294" y="280"/>
                    </a:cubicBezTo>
                    <a:cubicBezTo>
                      <a:pt x="345" y="280"/>
                      <a:pt x="345" y="280"/>
                      <a:pt x="345" y="280"/>
                    </a:cubicBezTo>
                    <a:cubicBezTo>
                      <a:pt x="345" y="183"/>
                      <a:pt x="345" y="183"/>
                      <a:pt x="345" y="183"/>
                    </a:cubicBezTo>
                    <a:moveTo>
                      <a:pt x="319" y="0"/>
                    </a:moveTo>
                    <a:cubicBezTo>
                      <a:pt x="319" y="0"/>
                      <a:pt x="319" y="0"/>
                      <a:pt x="319" y="0"/>
                    </a:cubicBezTo>
                    <a:cubicBezTo>
                      <a:pt x="0" y="319"/>
                      <a:pt x="0" y="319"/>
                      <a:pt x="0" y="319"/>
                    </a:cubicBezTo>
                    <a:cubicBezTo>
                      <a:pt x="302" y="319"/>
                      <a:pt x="302" y="319"/>
                      <a:pt x="302" y="319"/>
                    </a:cubicBezTo>
                    <a:cubicBezTo>
                      <a:pt x="299" y="307"/>
                      <a:pt x="294" y="295"/>
                      <a:pt x="287" y="284"/>
                    </a:cubicBezTo>
                    <a:cubicBezTo>
                      <a:pt x="193" y="284"/>
                      <a:pt x="193" y="284"/>
                      <a:pt x="193" y="284"/>
                    </a:cubicBezTo>
                    <a:cubicBezTo>
                      <a:pt x="193" y="179"/>
                      <a:pt x="193" y="179"/>
                      <a:pt x="193" y="179"/>
                    </a:cubicBezTo>
                    <a:cubicBezTo>
                      <a:pt x="349" y="179"/>
                      <a:pt x="349" y="179"/>
                      <a:pt x="349" y="179"/>
                    </a:cubicBezTo>
                    <a:cubicBezTo>
                      <a:pt x="349" y="284"/>
                      <a:pt x="349" y="284"/>
                      <a:pt x="349" y="284"/>
                    </a:cubicBezTo>
                    <a:cubicBezTo>
                      <a:pt x="297" y="284"/>
                      <a:pt x="297" y="284"/>
                      <a:pt x="297" y="284"/>
                    </a:cubicBezTo>
                    <a:cubicBezTo>
                      <a:pt x="303" y="295"/>
                      <a:pt x="307" y="307"/>
                      <a:pt x="310" y="319"/>
                    </a:cubicBezTo>
                    <a:cubicBezTo>
                      <a:pt x="399" y="319"/>
                      <a:pt x="399" y="319"/>
                      <a:pt x="399" y="319"/>
                    </a:cubicBezTo>
                    <a:cubicBezTo>
                      <a:pt x="463" y="319"/>
                      <a:pt x="514" y="267"/>
                      <a:pt x="514" y="203"/>
                    </a:cubicBezTo>
                    <a:cubicBezTo>
                      <a:pt x="514" y="154"/>
                      <a:pt x="484" y="112"/>
                      <a:pt x="442" y="95"/>
                    </a:cubicBezTo>
                    <a:cubicBezTo>
                      <a:pt x="428" y="40"/>
                      <a:pt x="378" y="0"/>
                      <a:pt x="319" y="0"/>
                    </a:cubicBezTo>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5" name="Freeform 216"/>
              <p:cNvSpPr>
                <a:spLocks/>
              </p:cNvSpPr>
              <p:nvPr/>
            </p:nvSpPr>
            <p:spPr bwMode="auto">
              <a:xfrm>
                <a:off x="10979150" y="1412875"/>
                <a:ext cx="117475" cy="79375"/>
              </a:xfrm>
              <a:custGeom>
                <a:avLst/>
                <a:gdLst>
                  <a:gd name="T0" fmla="*/ 156 w 156"/>
                  <a:gd name="T1" fmla="*/ 0 h 105"/>
                  <a:gd name="T2" fmla="*/ 0 w 156"/>
                  <a:gd name="T3" fmla="*/ 0 h 105"/>
                  <a:gd name="T4" fmla="*/ 0 w 156"/>
                  <a:gd name="T5" fmla="*/ 105 h 105"/>
                  <a:gd name="T6" fmla="*/ 94 w 156"/>
                  <a:gd name="T7" fmla="*/ 105 h 105"/>
                  <a:gd name="T8" fmla="*/ 92 w 156"/>
                  <a:gd name="T9" fmla="*/ 101 h 105"/>
                  <a:gd name="T10" fmla="*/ 4 w 156"/>
                  <a:gd name="T11" fmla="*/ 101 h 105"/>
                  <a:gd name="T12" fmla="*/ 4 w 156"/>
                  <a:gd name="T13" fmla="*/ 4 h 105"/>
                  <a:gd name="T14" fmla="*/ 152 w 156"/>
                  <a:gd name="T15" fmla="*/ 4 h 105"/>
                  <a:gd name="T16" fmla="*/ 152 w 156"/>
                  <a:gd name="T17" fmla="*/ 101 h 105"/>
                  <a:gd name="T18" fmla="*/ 101 w 156"/>
                  <a:gd name="T19" fmla="*/ 101 h 105"/>
                  <a:gd name="T20" fmla="*/ 104 w 156"/>
                  <a:gd name="T21" fmla="*/ 105 h 105"/>
                  <a:gd name="T22" fmla="*/ 156 w 156"/>
                  <a:gd name="T23" fmla="*/ 105 h 105"/>
                  <a:gd name="T24" fmla="*/ 156 w 156"/>
                  <a:gd name="T25"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 h="105">
                    <a:moveTo>
                      <a:pt x="156" y="0"/>
                    </a:moveTo>
                    <a:cubicBezTo>
                      <a:pt x="0" y="0"/>
                      <a:pt x="0" y="0"/>
                      <a:pt x="0" y="0"/>
                    </a:cubicBezTo>
                    <a:cubicBezTo>
                      <a:pt x="0" y="105"/>
                      <a:pt x="0" y="105"/>
                      <a:pt x="0" y="105"/>
                    </a:cubicBezTo>
                    <a:cubicBezTo>
                      <a:pt x="94" y="105"/>
                      <a:pt x="94" y="105"/>
                      <a:pt x="94" y="105"/>
                    </a:cubicBezTo>
                    <a:cubicBezTo>
                      <a:pt x="94" y="104"/>
                      <a:pt x="93" y="102"/>
                      <a:pt x="92" y="101"/>
                    </a:cubicBezTo>
                    <a:cubicBezTo>
                      <a:pt x="4" y="101"/>
                      <a:pt x="4" y="101"/>
                      <a:pt x="4" y="101"/>
                    </a:cubicBezTo>
                    <a:cubicBezTo>
                      <a:pt x="4" y="4"/>
                      <a:pt x="4" y="4"/>
                      <a:pt x="4" y="4"/>
                    </a:cubicBezTo>
                    <a:cubicBezTo>
                      <a:pt x="152" y="4"/>
                      <a:pt x="152" y="4"/>
                      <a:pt x="152" y="4"/>
                    </a:cubicBezTo>
                    <a:cubicBezTo>
                      <a:pt x="152" y="101"/>
                      <a:pt x="152" y="101"/>
                      <a:pt x="152" y="101"/>
                    </a:cubicBezTo>
                    <a:cubicBezTo>
                      <a:pt x="101" y="101"/>
                      <a:pt x="101" y="101"/>
                      <a:pt x="101" y="101"/>
                    </a:cubicBezTo>
                    <a:cubicBezTo>
                      <a:pt x="102" y="102"/>
                      <a:pt x="103" y="104"/>
                      <a:pt x="104" y="105"/>
                    </a:cubicBezTo>
                    <a:cubicBezTo>
                      <a:pt x="156" y="105"/>
                      <a:pt x="156" y="105"/>
                      <a:pt x="156" y="105"/>
                    </a:cubicBezTo>
                    <a:cubicBezTo>
                      <a:pt x="156" y="0"/>
                      <a:pt x="156" y="0"/>
                      <a:pt x="156" y="0"/>
                    </a:cubicBezTo>
                  </a:path>
                </a:pathLst>
              </a:custGeom>
              <a:solidFill>
                <a:srgbClr val="001E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6" name="Freeform 217"/>
              <p:cNvSpPr>
                <a:spLocks/>
              </p:cNvSpPr>
              <p:nvPr/>
            </p:nvSpPr>
            <p:spPr bwMode="auto">
              <a:xfrm>
                <a:off x="10801350" y="2054225"/>
                <a:ext cx="39688" cy="46037"/>
              </a:xfrm>
              <a:custGeom>
                <a:avLst/>
                <a:gdLst>
                  <a:gd name="T0" fmla="*/ 27 w 54"/>
                  <a:gd name="T1" fmla="*/ 0 h 62"/>
                  <a:gd name="T2" fmla="*/ 0 w 54"/>
                  <a:gd name="T3" fmla="*/ 27 h 62"/>
                  <a:gd name="T4" fmla="*/ 0 w 54"/>
                  <a:gd name="T5" fmla="*/ 62 h 62"/>
                  <a:gd name="T6" fmla="*/ 54 w 54"/>
                  <a:gd name="T7" fmla="*/ 62 h 62"/>
                  <a:gd name="T8" fmla="*/ 54 w 54"/>
                  <a:gd name="T9" fmla="*/ 27 h 62"/>
                  <a:gd name="T10" fmla="*/ 27 w 54"/>
                  <a:gd name="T11" fmla="*/ 0 h 62"/>
                </a:gdLst>
                <a:ahLst/>
                <a:cxnLst>
                  <a:cxn ang="0">
                    <a:pos x="T0" y="T1"/>
                  </a:cxn>
                  <a:cxn ang="0">
                    <a:pos x="T2" y="T3"/>
                  </a:cxn>
                  <a:cxn ang="0">
                    <a:pos x="T4" y="T5"/>
                  </a:cxn>
                  <a:cxn ang="0">
                    <a:pos x="T6" y="T7"/>
                  </a:cxn>
                  <a:cxn ang="0">
                    <a:pos x="T8" y="T9"/>
                  </a:cxn>
                  <a:cxn ang="0">
                    <a:pos x="T10" y="T11"/>
                  </a:cxn>
                </a:cxnLst>
                <a:rect l="0" t="0" r="r" b="b"/>
                <a:pathLst>
                  <a:path w="54" h="62">
                    <a:moveTo>
                      <a:pt x="27" y="0"/>
                    </a:moveTo>
                    <a:cubicBezTo>
                      <a:pt x="12" y="0"/>
                      <a:pt x="0" y="12"/>
                      <a:pt x="0" y="27"/>
                    </a:cubicBezTo>
                    <a:cubicBezTo>
                      <a:pt x="0" y="62"/>
                      <a:pt x="0" y="62"/>
                      <a:pt x="0" y="62"/>
                    </a:cubicBezTo>
                    <a:cubicBezTo>
                      <a:pt x="54" y="62"/>
                      <a:pt x="54" y="62"/>
                      <a:pt x="54" y="62"/>
                    </a:cubicBezTo>
                    <a:cubicBezTo>
                      <a:pt x="54" y="27"/>
                      <a:pt x="54" y="27"/>
                      <a:pt x="54" y="27"/>
                    </a:cubicBezTo>
                    <a:cubicBezTo>
                      <a:pt x="54" y="12"/>
                      <a:pt x="42" y="0"/>
                      <a:pt x="27" y="0"/>
                    </a:cubicBez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7" name="Freeform 218"/>
              <p:cNvSpPr>
                <a:spLocks/>
              </p:cNvSpPr>
              <p:nvPr/>
            </p:nvSpPr>
            <p:spPr bwMode="auto">
              <a:xfrm>
                <a:off x="10850563" y="2054225"/>
                <a:ext cx="39688" cy="46037"/>
              </a:xfrm>
              <a:custGeom>
                <a:avLst/>
                <a:gdLst>
                  <a:gd name="T0" fmla="*/ 27 w 54"/>
                  <a:gd name="T1" fmla="*/ 0 h 62"/>
                  <a:gd name="T2" fmla="*/ 0 w 54"/>
                  <a:gd name="T3" fmla="*/ 27 h 62"/>
                  <a:gd name="T4" fmla="*/ 0 w 54"/>
                  <a:gd name="T5" fmla="*/ 62 h 62"/>
                  <a:gd name="T6" fmla="*/ 54 w 54"/>
                  <a:gd name="T7" fmla="*/ 62 h 62"/>
                  <a:gd name="T8" fmla="*/ 54 w 54"/>
                  <a:gd name="T9" fmla="*/ 27 h 62"/>
                  <a:gd name="T10" fmla="*/ 27 w 54"/>
                  <a:gd name="T11" fmla="*/ 0 h 62"/>
                </a:gdLst>
                <a:ahLst/>
                <a:cxnLst>
                  <a:cxn ang="0">
                    <a:pos x="T0" y="T1"/>
                  </a:cxn>
                  <a:cxn ang="0">
                    <a:pos x="T2" y="T3"/>
                  </a:cxn>
                  <a:cxn ang="0">
                    <a:pos x="T4" y="T5"/>
                  </a:cxn>
                  <a:cxn ang="0">
                    <a:pos x="T6" y="T7"/>
                  </a:cxn>
                  <a:cxn ang="0">
                    <a:pos x="T8" y="T9"/>
                  </a:cxn>
                  <a:cxn ang="0">
                    <a:pos x="T10" y="T11"/>
                  </a:cxn>
                </a:cxnLst>
                <a:rect l="0" t="0" r="r" b="b"/>
                <a:pathLst>
                  <a:path w="54" h="62">
                    <a:moveTo>
                      <a:pt x="27" y="0"/>
                    </a:moveTo>
                    <a:cubicBezTo>
                      <a:pt x="12" y="0"/>
                      <a:pt x="0" y="12"/>
                      <a:pt x="0" y="27"/>
                    </a:cubicBezTo>
                    <a:cubicBezTo>
                      <a:pt x="0" y="62"/>
                      <a:pt x="0" y="62"/>
                      <a:pt x="0" y="62"/>
                    </a:cubicBezTo>
                    <a:cubicBezTo>
                      <a:pt x="54" y="62"/>
                      <a:pt x="54" y="62"/>
                      <a:pt x="54" y="62"/>
                    </a:cubicBezTo>
                    <a:cubicBezTo>
                      <a:pt x="54" y="27"/>
                      <a:pt x="54" y="27"/>
                      <a:pt x="54" y="27"/>
                    </a:cubicBezTo>
                    <a:cubicBezTo>
                      <a:pt x="54" y="12"/>
                      <a:pt x="42" y="0"/>
                      <a:pt x="27" y="0"/>
                    </a:cubicBezTo>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8" name="Freeform 219"/>
              <p:cNvSpPr>
                <a:spLocks/>
              </p:cNvSpPr>
              <p:nvPr/>
            </p:nvSpPr>
            <p:spPr bwMode="auto">
              <a:xfrm>
                <a:off x="10864850" y="1450975"/>
                <a:ext cx="222250" cy="617537"/>
              </a:xfrm>
              <a:custGeom>
                <a:avLst/>
                <a:gdLst>
                  <a:gd name="T0" fmla="*/ 34 w 297"/>
                  <a:gd name="T1" fmla="*/ 825 h 825"/>
                  <a:gd name="T2" fmla="*/ 30 w 297"/>
                  <a:gd name="T3" fmla="*/ 822 h 825"/>
                  <a:gd name="T4" fmla="*/ 145 w 297"/>
                  <a:gd name="T5" fmla="*/ 450 h 825"/>
                  <a:gd name="T6" fmla="*/ 261 w 297"/>
                  <a:gd name="T7" fmla="*/ 217 h 825"/>
                  <a:gd name="T8" fmla="*/ 201 w 297"/>
                  <a:gd name="T9" fmla="*/ 8 h 825"/>
                  <a:gd name="T10" fmla="*/ 199 w 297"/>
                  <a:gd name="T11" fmla="*/ 3 h 825"/>
                  <a:gd name="T12" fmla="*/ 205 w 297"/>
                  <a:gd name="T13" fmla="*/ 1 h 825"/>
                  <a:gd name="T14" fmla="*/ 269 w 297"/>
                  <a:gd name="T15" fmla="*/ 219 h 825"/>
                  <a:gd name="T16" fmla="*/ 151 w 297"/>
                  <a:gd name="T17" fmla="*/ 455 h 825"/>
                  <a:gd name="T18" fmla="*/ 38 w 297"/>
                  <a:gd name="T19" fmla="*/ 820 h 825"/>
                  <a:gd name="T20" fmla="*/ 35 w 297"/>
                  <a:gd name="T21" fmla="*/ 825 h 825"/>
                  <a:gd name="T22" fmla="*/ 34 w 297"/>
                  <a:gd name="T23" fmla="*/ 825 h 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7" h="825">
                    <a:moveTo>
                      <a:pt x="34" y="825"/>
                    </a:moveTo>
                    <a:cubicBezTo>
                      <a:pt x="32" y="825"/>
                      <a:pt x="30" y="823"/>
                      <a:pt x="30" y="822"/>
                    </a:cubicBezTo>
                    <a:cubicBezTo>
                      <a:pt x="0" y="676"/>
                      <a:pt x="73" y="561"/>
                      <a:pt x="145" y="450"/>
                    </a:cubicBezTo>
                    <a:cubicBezTo>
                      <a:pt x="192" y="377"/>
                      <a:pt x="240" y="302"/>
                      <a:pt x="261" y="217"/>
                    </a:cubicBezTo>
                    <a:cubicBezTo>
                      <a:pt x="272" y="170"/>
                      <a:pt x="289" y="57"/>
                      <a:pt x="201" y="8"/>
                    </a:cubicBezTo>
                    <a:cubicBezTo>
                      <a:pt x="199" y="7"/>
                      <a:pt x="198" y="5"/>
                      <a:pt x="199" y="3"/>
                    </a:cubicBezTo>
                    <a:cubicBezTo>
                      <a:pt x="200" y="1"/>
                      <a:pt x="203" y="0"/>
                      <a:pt x="205" y="1"/>
                    </a:cubicBezTo>
                    <a:cubicBezTo>
                      <a:pt x="297" y="53"/>
                      <a:pt x="280" y="170"/>
                      <a:pt x="269" y="219"/>
                    </a:cubicBezTo>
                    <a:cubicBezTo>
                      <a:pt x="248" y="305"/>
                      <a:pt x="199" y="381"/>
                      <a:pt x="151" y="455"/>
                    </a:cubicBezTo>
                    <a:cubicBezTo>
                      <a:pt x="78" y="569"/>
                      <a:pt x="8" y="678"/>
                      <a:pt x="38" y="820"/>
                    </a:cubicBezTo>
                    <a:cubicBezTo>
                      <a:pt x="38" y="822"/>
                      <a:pt x="37" y="824"/>
                      <a:pt x="35" y="825"/>
                    </a:cubicBezTo>
                    <a:cubicBezTo>
                      <a:pt x="34" y="825"/>
                      <a:pt x="34" y="825"/>
                      <a:pt x="34" y="825"/>
                    </a:cubicBezTo>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9" name="Freeform 220"/>
              <p:cNvSpPr>
                <a:spLocks/>
              </p:cNvSpPr>
              <p:nvPr/>
            </p:nvSpPr>
            <p:spPr bwMode="auto">
              <a:xfrm>
                <a:off x="10260013" y="1304925"/>
                <a:ext cx="254000" cy="252412"/>
              </a:xfrm>
              <a:custGeom>
                <a:avLst/>
                <a:gdLst>
                  <a:gd name="T0" fmla="*/ 51 w 340"/>
                  <a:gd name="T1" fmla="*/ 167 h 338"/>
                  <a:gd name="T2" fmla="*/ 0 w 340"/>
                  <a:gd name="T3" fmla="*/ 0 h 338"/>
                  <a:gd name="T4" fmla="*/ 2 w 340"/>
                  <a:gd name="T5" fmla="*/ 2 h 338"/>
                  <a:gd name="T6" fmla="*/ 81 w 340"/>
                  <a:gd name="T7" fmla="*/ 0 h 338"/>
                  <a:gd name="T8" fmla="*/ 82 w 340"/>
                  <a:gd name="T9" fmla="*/ 7 h 338"/>
                  <a:gd name="T10" fmla="*/ 88 w 340"/>
                  <a:gd name="T11" fmla="*/ 38 h 338"/>
                  <a:gd name="T12" fmla="*/ 121 w 340"/>
                  <a:gd name="T13" fmla="*/ 130 h 338"/>
                  <a:gd name="T14" fmla="*/ 340 w 340"/>
                  <a:gd name="T15" fmla="*/ 259 h 338"/>
                  <a:gd name="T16" fmla="*/ 340 w 340"/>
                  <a:gd name="T17" fmla="*/ 338 h 338"/>
                  <a:gd name="T18" fmla="*/ 337 w 340"/>
                  <a:gd name="T19" fmla="*/ 338 h 338"/>
                  <a:gd name="T20" fmla="*/ 51 w 340"/>
                  <a:gd name="T21" fmla="*/ 167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0" h="338">
                    <a:moveTo>
                      <a:pt x="51" y="167"/>
                    </a:moveTo>
                    <a:cubicBezTo>
                      <a:pt x="7" y="84"/>
                      <a:pt x="0" y="3"/>
                      <a:pt x="0" y="0"/>
                    </a:cubicBezTo>
                    <a:cubicBezTo>
                      <a:pt x="2" y="2"/>
                      <a:pt x="2" y="2"/>
                      <a:pt x="2" y="2"/>
                    </a:cubicBezTo>
                    <a:cubicBezTo>
                      <a:pt x="81" y="0"/>
                      <a:pt x="81" y="0"/>
                      <a:pt x="81" y="0"/>
                    </a:cubicBezTo>
                    <a:cubicBezTo>
                      <a:pt x="81" y="0"/>
                      <a:pt x="81" y="0"/>
                      <a:pt x="82" y="7"/>
                    </a:cubicBezTo>
                    <a:cubicBezTo>
                      <a:pt x="83" y="14"/>
                      <a:pt x="85" y="25"/>
                      <a:pt x="88" y="38"/>
                    </a:cubicBezTo>
                    <a:cubicBezTo>
                      <a:pt x="93" y="63"/>
                      <a:pt x="103" y="97"/>
                      <a:pt x="121" y="130"/>
                    </a:cubicBezTo>
                    <a:cubicBezTo>
                      <a:pt x="158" y="197"/>
                      <a:pt x="216" y="258"/>
                      <a:pt x="340" y="259"/>
                    </a:cubicBezTo>
                    <a:cubicBezTo>
                      <a:pt x="340" y="338"/>
                      <a:pt x="340" y="338"/>
                      <a:pt x="340" y="338"/>
                    </a:cubicBezTo>
                    <a:cubicBezTo>
                      <a:pt x="339" y="338"/>
                      <a:pt x="338" y="338"/>
                      <a:pt x="337" y="338"/>
                    </a:cubicBezTo>
                    <a:cubicBezTo>
                      <a:pt x="184" y="338"/>
                      <a:pt x="94" y="250"/>
                      <a:pt x="51" y="167"/>
                    </a:cubicBezTo>
                  </a:path>
                </a:pathLst>
              </a:custGeom>
              <a:solidFill>
                <a:srgbClr val="EC008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0" name="Rectangle 221"/>
              <p:cNvSpPr>
                <a:spLocks noChangeArrowheads="1"/>
              </p:cNvSpPr>
              <p:nvPr/>
            </p:nvSpPr>
            <p:spPr bwMode="auto">
              <a:xfrm>
                <a:off x="10748963" y="2098675"/>
                <a:ext cx="239713" cy="412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1" name="Rectangle 222"/>
              <p:cNvSpPr>
                <a:spLocks noChangeArrowheads="1"/>
              </p:cNvSpPr>
              <p:nvPr/>
            </p:nvSpPr>
            <p:spPr bwMode="auto">
              <a:xfrm>
                <a:off x="10748963" y="2098675"/>
                <a:ext cx="239713" cy="4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2" name="Freeform 223"/>
              <p:cNvSpPr>
                <a:spLocks/>
              </p:cNvSpPr>
              <p:nvPr/>
            </p:nvSpPr>
            <p:spPr bwMode="auto">
              <a:xfrm>
                <a:off x="10260013" y="1308100"/>
                <a:ext cx="250825" cy="249237"/>
              </a:xfrm>
              <a:custGeom>
                <a:avLst/>
                <a:gdLst>
                  <a:gd name="T0" fmla="*/ 51 w 336"/>
                  <a:gd name="T1" fmla="*/ 166 h 334"/>
                  <a:gd name="T2" fmla="*/ 0 w 336"/>
                  <a:gd name="T3" fmla="*/ 0 h 334"/>
                  <a:gd name="T4" fmla="*/ 2 w 336"/>
                  <a:gd name="T5" fmla="*/ 3 h 334"/>
                  <a:gd name="T6" fmla="*/ 80 w 336"/>
                  <a:gd name="T7" fmla="*/ 1 h 334"/>
                  <a:gd name="T8" fmla="*/ 81 w 336"/>
                  <a:gd name="T9" fmla="*/ 8 h 334"/>
                  <a:gd name="T10" fmla="*/ 86 w 336"/>
                  <a:gd name="T11" fmla="*/ 38 h 334"/>
                  <a:gd name="T12" fmla="*/ 119 w 336"/>
                  <a:gd name="T13" fmla="*/ 129 h 334"/>
                  <a:gd name="T14" fmla="*/ 336 w 336"/>
                  <a:gd name="T15" fmla="*/ 256 h 334"/>
                  <a:gd name="T16" fmla="*/ 336 w 336"/>
                  <a:gd name="T17" fmla="*/ 334 h 334"/>
                  <a:gd name="T18" fmla="*/ 333 w 336"/>
                  <a:gd name="T19" fmla="*/ 334 h 334"/>
                  <a:gd name="T20" fmla="*/ 51 w 336"/>
                  <a:gd name="T21" fmla="*/ 166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6" h="334">
                    <a:moveTo>
                      <a:pt x="51" y="166"/>
                    </a:moveTo>
                    <a:cubicBezTo>
                      <a:pt x="7" y="84"/>
                      <a:pt x="0" y="3"/>
                      <a:pt x="0" y="0"/>
                    </a:cubicBezTo>
                    <a:cubicBezTo>
                      <a:pt x="2" y="3"/>
                      <a:pt x="2" y="3"/>
                      <a:pt x="2" y="3"/>
                    </a:cubicBezTo>
                    <a:cubicBezTo>
                      <a:pt x="80" y="1"/>
                      <a:pt x="80" y="1"/>
                      <a:pt x="80" y="1"/>
                    </a:cubicBezTo>
                    <a:cubicBezTo>
                      <a:pt x="80" y="1"/>
                      <a:pt x="80" y="1"/>
                      <a:pt x="81" y="8"/>
                    </a:cubicBezTo>
                    <a:cubicBezTo>
                      <a:pt x="82" y="15"/>
                      <a:pt x="84" y="25"/>
                      <a:pt x="86" y="38"/>
                    </a:cubicBezTo>
                    <a:cubicBezTo>
                      <a:pt x="92" y="63"/>
                      <a:pt x="102" y="97"/>
                      <a:pt x="119" y="129"/>
                    </a:cubicBezTo>
                    <a:cubicBezTo>
                      <a:pt x="156" y="195"/>
                      <a:pt x="213" y="255"/>
                      <a:pt x="336" y="256"/>
                    </a:cubicBezTo>
                    <a:cubicBezTo>
                      <a:pt x="336" y="334"/>
                      <a:pt x="336" y="334"/>
                      <a:pt x="336" y="334"/>
                    </a:cubicBezTo>
                    <a:cubicBezTo>
                      <a:pt x="335" y="334"/>
                      <a:pt x="334" y="334"/>
                      <a:pt x="333" y="334"/>
                    </a:cubicBezTo>
                    <a:cubicBezTo>
                      <a:pt x="182" y="334"/>
                      <a:pt x="93" y="247"/>
                      <a:pt x="51" y="166"/>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3" name="Freeform 224"/>
              <p:cNvSpPr>
                <a:spLocks/>
              </p:cNvSpPr>
              <p:nvPr/>
            </p:nvSpPr>
            <p:spPr bwMode="auto">
              <a:xfrm>
                <a:off x="10436225" y="2087563"/>
                <a:ext cx="128588" cy="73025"/>
              </a:xfrm>
              <a:custGeom>
                <a:avLst/>
                <a:gdLst>
                  <a:gd name="T0" fmla="*/ 81 w 81"/>
                  <a:gd name="T1" fmla="*/ 35 h 46"/>
                  <a:gd name="T2" fmla="*/ 46 w 81"/>
                  <a:gd name="T3" fmla="*/ 0 h 46"/>
                  <a:gd name="T4" fmla="*/ 0 w 81"/>
                  <a:gd name="T5" fmla="*/ 0 h 46"/>
                  <a:gd name="T6" fmla="*/ 0 w 81"/>
                  <a:gd name="T7" fmla="*/ 46 h 46"/>
                  <a:gd name="T8" fmla="*/ 81 w 81"/>
                  <a:gd name="T9" fmla="*/ 46 h 46"/>
                  <a:gd name="T10" fmla="*/ 81 w 81"/>
                  <a:gd name="T11" fmla="*/ 35 h 46"/>
                </a:gdLst>
                <a:ahLst/>
                <a:cxnLst>
                  <a:cxn ang="0">
                    <a:pos x="T0" y="T1"/>
                  </a:cxn>
                  <a:cxn ang="0">
                    <a:pos x="T2" y="T3"/>
                  </a:cxn>
                  <a:cxn ang="0">
                    <a:pos x="T4" y="T5"/>
                  </a:cxn>
                  <a:cxn ang="0">
                    <a:pos x="T6" y="T7"/>
                  </a:cxn>
                  <a:cxn ang="0">
                    <a:pos x="T8" y="T9"/>
                  </a:cxn>
                  <a:cxn ang="0">
                    <a:pos x="T10" y="T11"/>
                  </a:cxn>
                </a:cxnLst>
                <a:rect l="0" t="0" r="r" b="b"/>
                <a:pathLst>
                  <a:path w="81" h="46">
                    <a:moveTo>
                      <a:pt x="81" y="35"/>
                    </a:moveTo>
                    <a:lnTo>
                      <a:pt x="46" y="0"/>
                    </a:lnTo>
                    <a:lnTo>
                      <a:pt x="0" y="0"/>
                    </a:lnTo>
                    <a:lnTo>
                      <a:pt x="0" y="46"/>
                    </a:lnTo>
                    <a:lnTo>
                      <a:pt x="81" y="46"/>
                    </a:lnTo>
                    <a:lnTo>
                      <a:pt x="81" y="35"/>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4" name="Freeform 225"/>
              <p:cNvSpPr>
                <a:spLocks/>
              </p:cNvSpPr>
              <p:nvPr/>
            </p:nvSpPr>
            <p:spPr bwMode="auto">
              <a:xfrm>
                <a:off x="10436225" y="2087563"/>
                <a:ext cx="128588" cy="73025"/>
              </a:xfrm>
              <a:custGeom>
                <a:avLst/>
                <a:gdLst>
                  <a:gd name="T0" fmla="*/ 81 w 81"/>
                  <a:gd name="T1" fmla="*/ 35 h 46"/>
                  <a:gd name="T2" fmla="*/ 46 w 81"/>
                  <a:gd name="T3" fmla="*/ 0 h 46"/>
                  <a:gd name="T4" fmla="*/ 0 w 81"/>
                  <a:gd name="T5" fmla="*/ 0 h 46"/>
                  <a:gd name="T6" fmla="*/ 0 w 81"/>
                  <a:gd name="T7" fmla="*/ 46 h 46"/>
                  <a:gd name="T8" fmla="*/ 81 w 81"/>
                  <a:gd name="T9" fmla="*/ 46 h 46"/>
                  <a:gd name="T10" fmla="*/ 81 w 81"/>
                  <a:gd name="T11" fmla="*/ 35 h 46"/>
                </a:gdLst>
                <a:ahLst/>
                <a:cxnLst>
                  <a:cxn ang="0">
                    <a:pos x="T0" y="T1"/>
                  </a:cxn>
                  <a:cxn ang="0">
                    <a:pos x="T2" y="T3"/>
                  </a:cxn>
                  <a:cxn ang="0">
                    <a:pos x="T4" y="T5"/>
                  </a:cxn>
                  <a:cxn ang="0">
                    <a:pos x="T6" y="T7"/>
                  </a:cxn>
                  <a:cxn ang="0">
                    <a:pos x="T8" y="T9"/>
                  </a:cxn>
                  <a:cxn ang="0">
                    <a:pos x="T10" y="T11"/>
                  </a:cxn>
                </a:cxnLst>
                <a:rect l="0" t="0" r="r" b="b"/>
                <a:pathLst>
                  <a:path w="81" h="46">
                    <a:moveTo>
                      <a:pt x="81" y="35"/>
                    </a:moveTo>
                    <a:lnTo>
                      <a:pt x="46" y="0"/>
                    </a:lnTo>
                    <a:lnTo>
                      <a:pt x="0" y="0"/>
                    </a:lnTo>
                    <a:lnTo>
                      <a:pt x="0" y="46"/>
                    </a:lnTo>
                    <a:lnTo>
                      <a:pt x="81" y="46"/>
                    </a:lnTo>
                    <a:lnTo>
                      <a:pt x="81" y="3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5" name="Freeform 226"/>
              <p:cNvSpPr>
                <a:spLocks/>
              </p:cNvSpPr>
              <p:nvPr/>
            </p:nvSpPr>
            <p:spPr bwMode="auto">
              <a:xfrm>
                <a:off x="10080625" y="1773238"/>
                <a:ext cx="428625" cy="314325"/>
              </a:xfrm>
              <a:custGeom>
                <a:avLst/>
                <a:gdLst>
                  <a:gd name="T0" fmla="*/ 0 w 270"/>
                  <a:gd name="T1" fmla="*/ 0 h 198"/>
                  <a:gd name="T2" fmla="*/ 0 w 270"/>
                  <a:gd name="T3" fmla="*/ 46 h 198"/>
                  <a:gd name="T4" fmla="*/ 225 w 270"/>
                  <a:gd name="T5" fmla="*/ 46 h 198"/>
                  <a:gd name="T6" fmla="*/ 225 w 270"/>
                  <a:gd name="T7" fmla="*/ 198 h 198"/>
                  <a:gd name="T8" fmla="*/ 270 w 270"/>
                  <a:gd name="T9" fmla="*/ 198 h 198"/>
                  <a:gd name="T10" fmla="*/ 270 w 270"/>
                  <a:gd name="T11" fmla="*/ 0 h 198"/>
                  <a:gd name="T12" fmla="*/ 0 w 270"/>
                  <a:gd name="T13" fmla="*/ 0 h 198"/>
                </a:gdLst>
                <a:ahLst/>
                <a:cxnLst>
                  <a:cxn ang="0">
                    <a:pos x="T0" y="T1"/>
                  </a:cxn>
                  <a:cxn ang="0">
                    <a:pos x="T2" y="T3"/>
                  </a:cxn>
                  <a:cxn ang="0">
                    <a:pos x="T4" y="T5"/>
                  </a:cxn>
                  <a:cxn ang="0">
                    <a:pos x="T6" y="T7"/>
                  </a:cxn>
                  <a:cxn ang="0">
                    <a:pos x="T8" y="T9"/>
                  </a:cxn>
                  <a:cxn ang="0">
                    <a:pos x="T10" y="T11"/>
                  </a:cxn>
                  <a:cxn ang="0">
                    <a:pos x="T12" y="T13"/>
                  </a:cxn>
                </a:cxnLst>
                <a:rect l="0" t="0" r="r" b="b"/>
                <a:pathLst>
                  <a:path w="270" h="198">
                    <a:moveTo>
                      <a:pt x="0" y="0"/>
                    </a:moveTo>
                    <a:lnTo>
                      <a:pt x="0" y="46"/>
                    </a:lnTo>
                    <a:lnTo>
                      <a:pt x="225" y="46"/>
                    </a:lnTo>
                    <a:lnTo>
                      <a:pt x="225" y="198"/>
                    </a:lnTo>
                    <a:lnTo>
                      <a:pt x="270" y="198"/>
                    </a:lnTo>
                    <a:lnTo>
                      <a:pt x="270" y="0"/>
                    </a:lnTo>
                    <a:lnTo>
                      <a:pt x="0" y="0"/>
                    </a:ln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346" name="Freeform 227"/>
              <p:cNvSpPr>
                <a:spLocks/>
              </p:cNvSpPr>
              <p:nvPr/>
            </p:nvSpPr>
            <p:spPr bwMode="auto">
              <a:xfrm>
                <a:off x="10080625" y="1773238"/>
                <a:ext cx="428625" cy="314325"/>
              </a:xfrm>
              <a:custGeom>
                <a:avLst/>
                <a:gdLst>
                  <a:gd name="T0" fmla="*/ 0 w 270"/>
                  <a:gd name="T1" fmla="*/ 0 h 198"/>
                  <a:gd name="T2" fmla="*/ 0 w 270"/>
                  <a:gd name="T3" fmla="*/ 46 h 198"/>
                  <a:gd name="T4" fmla="*/ 225 w 270"/>
                  <a:gd name="T5" fmla="*/ 46 h 198"/>
                  <a:gd name="T6" fmla="*/ 225 w 270"/>
                  <a:gd name="T7" fmla="*/ 198 h 198"/>
                  <a:gd name="T8" fmla="*/ 270 w 270"/>
                  <a:gd name="T9" fmla="*/ 198 h 198"/>
                  <a:gd name="T10" fmla="*/ 270 w 270"/>
                  <a:gd name="T11" fmla="*/ 0 h 198"/>
                  <a:gd name="T12" fmla="*/ 0 w 270"/>
                  <a:gd name="T13" fmla="*/ 0 h 198"/>
                </a:gdLst>
                <a:ahLst/>
                <a:cxnLst>
                  <a:cxn ang="0">
                    <a:pos x="T0" y="T1"/>
                  </a:cxn>
                  <a:cxn ang="0">
                    <a:pos x="T2" y="T3"/>
                  </a:cxn>
                  <a:cxn ang="0">
                    <a:pos x="T4" y="T5"/>
                  </a:cxn>
                  <a:cxn ang="0">
                    <a:pos x="T6" y="T7"/>
                  </a:cxn>
                  <a:cxn ang="0">
                    <a:pos x="T8" y="T9"/>
                  </a:cxn>
                  <a:cxn ang="0">
                    <a:pos x="T10" y="T11"/>
                  </a:cxn>
                  <a:cxn ang="0">
                    <a:pos x="T12" y="T13"/>
                  </a:cxn>
                </a:cxnLst>
                <a:rect l="0" t="0" r="r" b="b"/>
                <a:pathLst>
                  <a:path w="270" h="198">
                    <a:moveTo>
                      <a:pt x="0" y="0"/>
                    </a:moveTo>
                    <a:lnTo>
                      <a:pt x="0" y="46"/>
                    </a:lnTo>
                    <a:lnTo>
                      <a:pt x="225" y="46"/>
                    </a:lnTo>
                    <a:lnTo>
                      <a:pt x="225" y="198"/>
                    </a:lnTo>
                    <a:lnTo>
                      <a:pt x="270" y="198"/>
                    </a:lnTo>
                    <a:lnTo>
                      <a:pt x="27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7" name="Rectangle 228"/>
              <p:cNvSpPr>
                <a:spLocks noChangeArrowheads="1"/>
              </p:cNvSpPr>
              <p:nvPr/>
            </p:nvSpPr>
            <p:spPr bwMode="auto">
              <a:xfrm>
                <a:off x="10340975" y="1787525"/>
                <a:ext cx="71438" cy="300037"/>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348" name="Rectangle 229"/>
              <p:cNvSpPr>
                <a:spLocks noChangeArrowheads="1"/>
              </p:cNvSpPr>
              <p:nvPr/>
            </p:nvSpPr>
            <p:spPr bwMode="auto">
              <a:xfrm>
                <a:off x="10340975" y="1787525"/>
                <a:ext cx="71438"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9" name="Freeform 230"/>
              <p:cNvSpPr>
                <a:spLocks/>
              </p:cNvSpPr>
              <p:nvPr/>
            </p:nvSpPr>
            <p:spPr bwMode="auto">
              <a:xfrm>
                <a:off x="10080625" y="1292225"/>
                <a:ext cx="298450" cy="481012"/>
              </a:xfrm>
              <a:custGeom>
                <a:avLst/>
                <a:gdLst>
                  <a:gd name="T0" fmla="*/ 321 w 399"/>
                  <a:gd name="T1" fmla="*/ 18 h 645"/>
                  <a:gd name="T2" fmla="*/ 102 w 399"/>
                  <a:gd name="T3" fmla="*/ 18 h 645"/>
                  <a:gd name="T4" fmla="*/ 103 w 399"/>
                  <a:gd name="T5" fmla="*/ 19 h 645"/>
                  <a:gd name="T6" fmla="*/ 0 w 399"/>
                  <a:gd name="T7" fmla="*/ 147 h 645"/>
                  <a:gd name="T8" fmla="*/ 0 w 399"/>
                  <a:gd name="T9" fmla="*/ 645 h 645"/>
                  <a:gd name="T10" fmla="*/ 399 w 399"/>
                  <a:gd name="T11" fmla="*/ 645 h 645"/>
                  <a:gd name="T12" fmla="*/ 399 w 399"/>
                  <a:gd name="T13" fmla="*/ 153 h 645"/>
                  <a:gd name="T14" fmla="*/ 321 w 399"/>
                  <a:gd name="T15" fmla="*/ 18 h 6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9" h="645">
                    <a:moveTo>
                      <a:pt x="321" y="18"/>
                    </a:moveTo>
                    <a:cubicBezTo>
                      <a:pt x="102" y="18"/>
                      <a:pt x="102" y="18"/>
                      <a:pt x="102" y="18"/>
                    </a:cubicBezTo>
                    <a:cubicBezTo>
                      <a:pt x="103" y="19"/>
                      <a:pt x="103" y="19"/>
                      <a:pt x="103" y="19"/>
                    </a:cubicBezTo>
                    <a:cubicBezTo>
                      <a:pt x="103" y="19"/>
                      <a:pt x="0" y="0"/>
                      <a:pt x="0" y="147"/>
                    </a:cubicBezTo>
                    <a:cubicBezTo>
                      <a:pt x="0" y="645"/>
                      <a:pt x="0" y="645"/>
                      <a:pt x="0" y="645"/>
                    </a:cubicBezTo>
                    <a:cubicBezTo>
                      <a:pt x="399" y="645"/>
                      <a:pt x="399" y="645"/>
                      <a:pt x="399" y="645"/>
                    </a:cubicBezTo>
                    <a:cubicBezTo>
                      <a:pt x="399" y="153"/>
                      <a:pt x="399" y="153"/>
                      <a:pt x="399" y="153"/>
                    </a:cubicBezTo>
                    <a:cubicBezTo>
                      <a:pt x="399" y="39"/>
                      <a:pt x="342" y="21"/>
                      <a:pt x="321" y="18"/>
                    </a:cubicBez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0" name="Rectangle 231"/>
              <p:cNvSpPr>
                <a:spLocks noChangeArrowheads="1"/>
              </p:cNvSpPr>
              <p:nvPr/>
            </p:nvSpPr>
            <p:spPr bwMode="auto">
              <a:xfrm>
                <a:off x="10458450" y="2087563"/>
                <a:ext cx="17463" cy="73025"/>
              </a:xfrm>
              <a:prstGeom prst="rect">
                <a:avLst/>
              </a:prstGeom>
              <a:solidFill>
                <a:srgbClr val="001B4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1" name="Rectangle 232"/>
              <p:cNvSpPr>
                <a:spLocks noChangeArrowheads="1"/>
              </p:cNvSpPr>
              <p:nvPr/>
            </p:nvSpPr>
            <p:spPr bwMode="auto">
              <a:xfrm>
                <a:off x="10458450" y="2087563"/>
                <a:ext cx="17463" cy="7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2" name="Rectangle 233"/>
              <p:cNvSpPr>
                <a:spLocks noChangeArrowheads="1"/>
              </p:cNvSpPr>
              <p:nvPr/>
            </p:nvSpPr>
            <p:spPr bwMode="auto">
              <a:xfrm>
                <a:off x="10458450" y="1811338"/>
                <a:ext cx="17463" cy="276225"/>
              </a:xfrm>
              <a:prstGeom prst="rect">
                <a:avLst/>
              </a:prstGeom>
              <a:solidFill>
                <a:srgbClr val="0091FE"/>
              </a:solidFill>
              <a:ln>
                <a:noFill/>
              </a:ln>
            </p:spPr>
            <p:txBody>
              <a:bodyPr vert="horz" wrap="square" lIns="91440" tIns="45720" rIns="91440" bIns="45720" numCol="1" anchor="t" anchorCtr="0" compatLnSpc="1">
                <a:prstTxWarp prst="textNoShape">
                  <a:avLst/>
                </a:prstTxWarp>
              </a:bodyPr>
              <a:lstStyle/>
              <a:p>
                <a:endParaRPr lang="en-US"/>
              </a:p>
            </p:txBody>
          </p:sp>
          <p:sp>
            <p:nvSpPr>
              <p:cNvPr id="353" name="Rectangle 234"/>
              <p:cNvSpPr>
                <a:spLocks noChangeArrowheads="1"/>
              </p:cNvSpPr>
              <p:nvPr/>
            </p:nvSpPr>
            <p:spPr bwMode="auto">
              <a:xfrm>
                <a:off x="10458450" y="1811338"/>
                <a:ext cx="174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4" name="Freeform 235"/>
              <p:cNvSpPr>
                <a:spLocks/>
              </p:cNvSpPr>
              <p:nvPr/>
            </p:nvSpPr>
            <p:spPr bwMode="auto">
              <a:xfrm>
                <a:off x="10340975" y="2087563"/>
                <a:ext cx="114300" cy="73025"/>
              </a:xfrm>
              <a:custGeom>
                <a:avLst/>
                <a:gdLst>
                  <a:gd name="T0" fmla="*/ 72 w 72"/>
                  <a:gd name="T1" fmla="*/ 35 h 46"/>
                  <a:gd name="T2" fmla="*/ 46 w 72"/>
                  <a:gd name="T3" fmla="*/ 0 h 46"/>
                  <a:gd name="T4" fmla="*/ 0 w 72"/>
                  <a:gd name="T5" fmla="*/ 0 h 46"/>
                  <a:gd name="T6" fmla="*/ 0 w 72"/>
                  <a:gd name="T7" fmla="*/ 46 h 46"/>
                  <a:gd name="T8" fmla="*/ 72 w 72"/>
                  <a:gd name="T9" fmla="*/ 46 h 46"/>
                  <a:gd name="T10" fmla="*/ 72 w 72"/>
                  <a:gd name="T11" fmla="*/ 35 h 46"/>
                </a:gdLst>
                <a:ahLst/>
                <a:cxnLst>
                  <a:cxn ang="0">
                    <a:pos x="T0" y="T1"/>
                  </a:cxn>
                  <a:cxn ang="0">
                    <a:pos x="T2" y="T3"/>
                  </a:cxn>
                  <a:cxn ang="0">
                    <a:pos x="T4" y="T5"/>
                  </a:cxn>
                  <a:cxn ang="0">
                    <a:pos x="T6" y="T7"/>
                  </a:cxn>
                  <a:cxn ang="0">
                    <a:pos x="T8" y="T9"/>
                  </a:cxn>
                  <a:cxn ang="0">
                    <a:pos x="T10" y="T11"/>
                  </a:cxn>
                </a:cxnLst>
                <a:rect l="0" t="0" r="r" b="b"/>
                <a:pathLst>
                  <a:path w="72" h="46">
                    <a:moveTo>
                      <a:pt x="72" y="35"/>
                    </a:moveTo>
                    <a:lnTo>
                      <a:pt x="46" y="0"/>
                    </a:lnTo>
                    <a:lnTo>
                      <a:pt x="0" y="0"/>
                    </a:lnTo>
                    <a:lnTo>
                      <a:pt x="0" y="46"/>
                    </a:lnTo>
                    <a:lnTo>
                      <a:pt x="72" y="46"/>
                    </a:lnTo>
                    <a:lnTo>
                      <a:pt x="72" y="35"/>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5" name="Freeform 236"/>
              <p:cNvSpPr>
                <a:spLocks/>
              </p:cNvSpPr>
              <p:nvPr/>
            </p:nvSpPr>
            <p:spPr bwMode="auto">
              <a:xfrm>
                <a:off x="10340975" y="2087563"/>
                <a:ext cx="114300" cy="73025"/>
              </a:xfrm>
              <a:custGeom>
                <a:avLst/>
                <a:gdLst>
                  <a:gd name="T0" fmla="*/ 72 w 72"/>
                  <a:gd name="T1" fmla="*/ 35 h 46"/>
                  <a:gd name="T2" fmla="*/ 46 w 72"/>
                  <a:gd name="T3" fmla="*/ 0 h 46"/>
                  <a:gd name="T4" fmla="*/ 0 w 72"/>
                  <a:gd name="T5" fmla="*/ 0 h 46"/>
                  <a:gd name="T6" fmla="*/ 0 w 72"/>
                  <a:gd name="T7" fmla="*/ 46 h 46"/>
                  <a:gd name="T8" fmla="*/ 72 w 72"/>
                  <a:gd name="T9" fmla="*/ 46 h 46"/>
                  <a:gd name="T10" fmla="*/ 72 w 72"/>
                  <a:gd name="T11" fmla="*/ 35 h 46"/>
                </a:gdLst>
                <a:ahLst/>
                <a:cxnLst>
                  <a:cxn ang="0">
                    <a:pos x="T0" y="T1"/>
                  </a:cxn>
                  <a:cxn ang="0">
                    <a:pos x="T2" y="T3"/>
                  </a:cxn>
                  <a:cxn ang="0">
                    <a:pos x="T4" y="T5"/>
                  </a:cxn>
                  <a:cxn ang="0">
                    <a:pos x="T6" y="T7"/>
                  </a:cxn>
                  <a:cxn ang="0">
                    <a:pos x="T8" y="T9"/>
                  </a:cxn>
                  <a:cxn ang="0">
                    <a:pos x="T10" y="T11"/>
                  </a:cxn>
                </a:cxnLst>
                <a:rect l="0" t="0" r="r" b="b"/>
                <a:pathLst>
                  <a:path w="72" h="46">
                    <a:moveTo>
                      <a:pt x="72" y="35"/>
                    </a:moveTo>
                    <a:lnTo>
                      <a:pt x="46" y="0"/>
                    </a:lnTo>
                    <a:lnTo>
                      <a:pt x="0" y="0"/>
                    </a:lnTo>
                    <a:lnTo>
                      <a:pt x="0" y="46"/>
                    </a:lnTo>
                    <a:lnTo>
                      <a:pt x="72" y="46"/>
                    </a:lnTo>
                    <a:lnTo>
                      <a:pt x="72" y="3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6" name="Rectangle 237"/>
              <p:cNvSpPr>
                <a:spLocks noChangeArrowheads="1"/>
              </p:cNvSpPr>
              <p:nvPr/>
            </p:nvSpPr>
            <p:spPr bwMode="auto">
              <a:xfrm>
                <a:off x="10318750" y="1846263"/>
                <a:ext cx="22225" cy="1587"/>
              </a:xfrm>
              <a:prstGeom prst="rect">
                <a:avLst/>
              </a:prstGeom>
              <a:solidFill>
                <a:srgbClr val="00612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7" name="Rectangle 238"/>
              <p:cNvSpPr>
                <a:spLocks noChangeArrowheads="1"/>
              </p:cNvSpPr>
              <p:nvPr/>
            </p:nvSpPr>
            <p:spPr bwMode="auto">
              <a:xfrm>
                <a:off x="10318750" y="1846263"/>
                <a:ext cx="22225"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8" name="Rectangle 239"/>
              <p:cNvSpPr>
                <a:spLocks noChangeArrowheads="1"/>
              </p:cNvSpPr>
              <p:nvPr/>
            </p:nvSpPr>
            <p:spPr bwMode="auto">
              <a:xfrm>
                <a:off x="10199688" y="1846263"/>
                <a:ext cx="119063" cy="1587"/>
              </a:xfrm>
              <a:prstGeom prst="rect">
                <a:avLst/>
              </a:prstGeom>
              <a:solidFill>
                <a:srgbClr val="00532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9" name="Rectangle 240"/>
              <p:cNvSpPr>
                <a:spLocks noChangeArrowheads="1"/>
              </p:cNvSpPr>
              <p:nvPr/>
            </p:nvSpPr>
            <p:spPr bwMode="auto">
              <a:xfrm>
                <a:off x="10199688" y="1846263"/>
                <a:ext cx="119063"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0" name="Freeform 241"/>
              <p:cNvSpPr>
                <a:spLocks/>
              </p:cNvSpPr>
              <p:nvPr/>
            </p:nvSpPr>
            <p:spPr bwMode="auto">
              <a:xfrm>
                <a:off x="10199688" y="1811338"/>
                <a:ext cx="141288" cy="34925"/>
              </a:xfrm>
              <a:custGeom>
                <a:avLst/>
                <a:gdLst>
                  <a:gd name="T0" fmla="*/ 89 w 89"/>
                  <a:gd name="T1" fmla="*/ 0 h 22"/>
                  <a:gd name="T2" fmla="*/ 0 w 89"/>
                  <a:gd name="T3" fmla="*/ 0 h 22"/>
                  <a:gd name="T4" fmla="*/ 0 w 89"/>
                  <a:gd name="T5" fmla="*/ 22 h 22"/>
                  <a:gd name="T6" fmla="*/ 75 w 89"/>
                  <a:gd name="T7" fmla="*/ 22 h 22"/>
                  <a:gd name="T8" fmla="*/ 89 w 89"/>
                  <a:gd name="T9" fmla="*/ 22 h 22"/>
                  <a:gd name="T10" fmla="*/ 89 w 89"/>
                  <a:gd name="T11" fmla="*/ 0 h 22"/>
                </a:gdLst>
                <a:ahLst/>
                <a:cxnLst>
                  <a:cxn ang="0">
                    <a:pos x="T0" y="T1"/>
                  </a:cxn>
                  <a:cxn ang="0">
                    <a:pos x="T2" y="T3"/>
                  </a:cxn>
                  <a:cxn ang="0">
                    <a:pos x="T4" y="T5"/>
                  </a:cxn>
                  <a:cxn ang="0">
                    <a:pos x="T6" y="T7"/>
                  </a:cxn>
                  <a:cxn ang="0">
                    <a:pos x="T8" y="T9"/>
                  </a:cxn>
                  <a:cxn ang="0">
                    <a:pos x="T10" y="T11"/>
                  </a:cxn>
                </a:cxnLst>
                <a:rect l="0" t="0" r="r" b="b"/>
                <a:pathLst>
                  <a:path w="89" h="22">
                    <a:moveTo>
                      <a:pt x="89" y="0"/>
                    </a:moveTo>
                    <a:lnTo>
                      <a:pt x="0" y="0"/>
                    </a:lnTo>
                    <a:lnTo>
                      <a:pt x="0" y="22"/>
                    </a:lnTo>
                    <a:lnTo>
                      <a:pt x="75" y="22"/>
                    </a:lnTo>
                    <a:lnTo>
                      <a:pt x="89" y="22"/>
                    </a:lnTo>
                    <a:lnTo>
                      <a:pt x="89" y="0"/>
                    </a:lnTo>
                    <a:close/>
                  </a:path>
                </a:pathLst>
              </a:custGeom>
              <a:solidFill>
                <a:srgbClr val="0091FE"/>
              </a:solidFill>
              <a:ln>
                <a:noFill/>
              </a:ln>
            </p:spPr>
            <p:txBody>
              <a:bodyPr vert="horz" wrap="square" lIns="91440" tIns="45720" rIns="91440" bIns="45720" numCol="1" anchor="t" anchorCtr="0" compatLnSpc="1">
                <a:prstTxWarp prst="textNoShape">
                  <a:avLst/>
                </a:prstTxWarp>
              </a:bodyPr>
              <a:lstStyle/>
              <a:p>
                <a:endParaRPr lang="en-US"/>
              </a:p>
            </p:txBody>
          </p:sp>
          <p:sp>
            <p:nvSpPr>
              <p:cNvPr id="361" name="Freeform 242"/>
              <p:cNvSpPr>
                <a:spLocks/>
              </p:cNvSpPr>
              <p:nvPr/>
            </p:nvSpPr>
            <p:spPr bwMode="auto">
              <a:xfrm>
                <a:off x="10199688" y="1811338"/>
                <a:ext cx="141288" cy="34925"/>
              </a:xfrm>
              <a:custGeom>
                <a:avLst/>
                <a:gdLst>
                  <a:gd name="T0" fmla="*/ 89 w 89"/>
                  <a:gd name="T1" fmla="*/ 0 h 22"/>
                  <a:gd name="T2" fmla="*/ 0 w 89"/>
                  <a:gd name="T3" fmla="*/ 0 h 22"/>
                  <a:gd name="T4" fmla="*/ 0 w 89"/>
                  <a:gd name="T5" fmla="*/ 22 h 22"/>
                  <a:gd name="T6" fmla="*/ 75 w 89"/>
                  <a:gd name="T7" fmla="*/ 22 h 22"/>
                  <a:gd name="T8" fmla="*/ 89 w 89"/>
                  <a:gd name="T9" fmla="*/ 22 h 22"/>
                  <a:gd name="T10" fmla="*/ 89 w 89"/>
                  <a:gd name="T11" fmla="*/ 0 h 22"/>
                </a:gdLst>
                <a:ahLst/>
                <a:cxnLst>
                  <a:cxn ang="0">
                    <a:pos x="T0" y="T1"/>
                  </a:cxn>
                  <a:cxn ang="0">
                    <a:pos x="T2" y="T3"/>
                  </a:cxn>
                  <a:cxn ang="0">
                    <a:pos x="T4" y="T5"/>
                  </a:cxn>
                  <a:cxn ang="0">
                    <a:pos x="T6" y="T7"/>
                  </a:cxn>
                  <a:cxn ang="0">
                    <a:pos x="T8" y="T9"/>
                  </a:cxn>
                  <a:cxn ang="0">
                    <a:pos x="T10" y="T11"/>
                  </a:cxn>
                </a:cxnLst>
                <a:rect l="0" t="0" r="r" b="b"/>
                <a:pathLst>
                  <a:path w="89" h="22">
                    <a:moveTo>
                      <a:pt x="89" y="0"/>
                    </a:moveTo>
                    <a:lnTo>
                      <a:pt x="0" y="0"/>
                    </a:lnTo>
                    <a:lnTo>
                      <a:pt x="0" y="22"/>
                    </a:lnTo>
                    <a:lnTo>
                      <a:pt x="75" y="22"/>
                    </a:lnTo>
                    <a:lnTo>
                      <a:pt x="89" y="22"/>
                    </a:lnTo>
                    <a:lnTo>
                      <a:pt x="8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2" name="Freeform 243"/>
              <p:cNvSpPr>
                <a:spLocks/>
              </p:cNvSpPr>
              <p:nvPr/>
            </p:nvSpPr>
            <p:spPr bwMode="auto">
              <a:xfrm>
                <a:off x="10340975" y="1811338"/>
                <a:ext cx="33338" cy="276225"/>
              </a:xfrm>
              <a:custGeom>
                <a:avLst/>
                <a:gdLst>
                  <a:gd name="T0" fmla="*/ 21 w 21"/>
                  <a:gd name="T1" fmla="*/ 0 h 174"/>
                  <a:gd name="T2" fmla="*/ 0 w 21"/>
                  <a:gd name="T3" fmla="*/ 0 h 174"/>
                  <a:gd name="T4" fmla="*/ 0 w 21"/>
                  <a:gd name="T5" fmla="*/ 22 h 174"/>
                  <a:gd name="T6" fmla="*/ 0 w 21"/>
                  <a:gd name="T7" fmla="*/ 22 h 174"/>
                  <a:gd name="T8" fmla="*/ 0 w 21"/>
                  <a:gd name="T9" fmla="*/ 174 h 174"/>
                  <a:gd name="T10" fmla="*/ 21 w 21"/>
                  <a:gd name="T11" fmla="*/ 174 h 174"/>
                  <a:gd name="T12" fmla="*/ 21 w 21"/>
                  <a:gd name="T13" fmla="*/ 2 h 174"/>
                  <a:gd name="T14" fmla="*/ 21 w 21"/>
                  <a:gd name="T15" fmla="*/ 2 h 174"/>
                  <a:gd name="T16" fmla="*/ 21 w 21"/>
                  <a:gd name="T17"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74">
                    <a:moveTo>
                      <a:pt x="21" y="0"/>
                    </a:moveTo>
                    <a:lnTo>
                      <a:pt x="0" y="0"/>
                    </a:lnTo>
                    <a:lnTo>
                      <a:pt x="0" y="22"/>
                    </a:lnTo>
                    <a:lnTo>
                      <a:pt x="0" y="22"/>
                    </a:lnTo>
                    <a:lnTo>
                      <a:pt x="0" y="174"/>
                    </a:lnTo>
                    <a:lnTo>
                      <a:pt x="21" y="174"/>
                    </a:lnTo>
                    <a:lnTo>
                      <a:pt x="21" y="2"/>
                    </a:lnTo>
                    <a:lnTo>
                      <a:pt x="21" y="2"/>
                    </a:lnTo>
                    <a:lnTo>
                      <a:pt x="21" y="0"/>
                    </a:lnTo>
                    <a:close/>
                  </a:path>
                </a:pathLst>
              </a:custGeom>
              <a:solidFill>
                <a:srgbClr val="0091FE"/>
              </a:solidFill>
              <a:ln>
                <a:noFill/>
              </a:ln>
            </p:spPr>
            <p:txBody>
              <a:bodyPr vert="horz" wrap="square" lIns="91440" tIns="45720" rIns="91440" bIns="45720" numCol="1" anchor="t" anchorCtr="0" compatLnSpc="1">
                <a:prstTxWarp prst="textNoShape">
                  <a:avLst/>
                </a:prstTxWarp>
              </a:bodyPr>
              <a:lstStyle/>
              <a:p>
                <a:endParaRPr lang="en-US"/>
              </a:p>
            </p:txBody>
          </p:sp>
          <p:sp>
            <p:nvSpPr>
              <p:cNvPr id="363" name="Freeform 244"/>
              <p:cNvSpPr>
                <a:spLocks/>
              </p:cNvSpPr>
              <p:nvPr/>
            </p:nvSpPr>
            <p:spPr bwMode="auto">
              <a:xfrm>
                <a:off x="10340975" y="1811338"/>
                <a:ext cx="33338" cy="276225"/>
              </a:xfrm>
              <a:custGeom>
                <a:avLst/>
                <a:gdLst>
                  <a:gd name="T0" fmla="*/ 21 w 21"/>
                  <a:gd name="T1" fmla="*/ 0 h 174"/>
                  <a:gd name="T2" fmla="*/ 0 w 21"/>
                  <a:gd name="T3" fmla="*/ 0 h 174"/>
                  <a:gd name="T4" fmla="*/ 0 w 21"/>
                  <a:gd name="T5" fmla="*/ 22 h 174"/>
                  <a:gd name="T6" fmla="*/ 0 w 21"/>
                  <a:gd name="T7" fmla="*/ 22 h 174"/>
                  <a:gd name="T8" fmla="*/ 0 w 21"/>
                  <a:gd name="T9" fmla="*/ 174 h 174"/>
                  <a:gd name="T10" fmla="*/ 21 w 21"/>
                  <a:gd name="T11" fmla="*/ 174 h 174"/>
                  <a:gd name="T12" fmla="*/ 21 w 21"/>
                  <a:gd name="T13" fmla="*/ 2 h 174"/>
                  <a:gd name="T14" fmla="*/ 21 w 21"/>
                  <a:gd name="T15" fmla="*/ 2 h 174"/>
                  <a:gd name="T16" fmla="*/ 21 w 21"/>
                  <a:gd name="T17"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74">
                    <a:moveTo>
                      <a:pt x="21" y="0"/>
                    </a:moveTo>
                    <a:lnTo>
                      <a:pt x="0" y="0"/>
                    </a:lnTo>
                    <a:lnTo>
                      <a:pt x="0" y="22"/>
                    </a:lnTo>
                    <a:lnTo>
                      <a:pt x="0" y="22"/>
                    </a:lnTo>
                    <a:lnTo>
                      <a:pt x="0" y="174"/>
                    </a:lnTo>
                    <a:lnTo>
                      <a:pt x="21" y="174"/>
                    </a:lnTo>
                    <a:lnTo>
                      <a:pt x="21" y="2"/>
                    </a:lnTo>
                    <a:lnTo>
                      <a:pt x="21" y="2"/>
                    </a:lnTo>
                    <a:lnTo>
                      <a:pt x="2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4" name="Rectangle 245"/>
              <p:cNvSpPr>
                <a:spLocks noChangeArrowheads="1"/>
              </p:cNvSpPr>
              <p:nvPr/>
            </p:nvSpPr>
            <p:spPr bwMode="auto">
              <a:xfrm>
                <a:off x="10080625" y="1846263"/>
                <a:ext cx="68263" cy="1587"/>
              </a:xfrm>
              <a:prstGeom prst="rect">
                <a:avLst/>
              </a:prstGeom>
              <a:solidFill>
                <a:srgbClr val="00532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5" name="Rectangle 246"/>
              <p:cNvSpPr>
                <a:spLocks noChangeArrowheads="1"/>
              </p:cNvSpPr>
              <p:nvPr/>
            </p:nvSpPr>
            <p:spPr bwMode="auto">
              <a:xfrm>
                <a:off x="10080625" y="1846263"/>
                <a:ext cx="68263"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6" name="Rectangle 247"/>
              <p:cNvSpPr>
                <a:spLocks noChangeArrowheads="1"/>
              </p:cNvSpPr>
              <p:nvPr/>
            </p:nvSpPr>
            <p:spPr bwMode="auto">
              <a:xfrm>
                <a:off x="10080625" y="1811338"/>
                <a:ext cx="68263" cy="34925"/>
              </a:xfrm>
              <a:prstGeom prst="rect">
                <a:avLst/>
              </a:prstGeom>
              <a:solidFill>
                <a:srgbClr val="0091FE"/>
              </a:solidFill>
              <a:ln>
                <a:noFill/>
              </a:ln>
            </p:spPr>
            <p:txBody>
              <a:bodyPr vert="horz" wrap="square" lIns="91440" tIns="45720" rIns="91440" bIns="45720" numCol="1" anchor="t" anchorCtr="0" compatLnSpc="1">
                <a:prstTxWarp prst="textNoShape">
                  <a:avLst/>
                </a:prstTxWarp>
              </a:bodyPr>
              <a:lstStyle/>
              <a:p>
                <a:endParaRPr lang="en-US"/>
              </a:p>
            </p:txBody>
          </p:sp>
          <p:sp>
            <p:nvSpPr>
              <p:cNvPr id="367" name="Rectangle 248"/>
              <p:cNvSpPr>
                <a:spLocks noChangeArrowheads="1"/>
              </p:cNvSpPr>
              <p:nvPr/>
            </p:nvSpPr>
            <p:spPr bwMode="auto">
              <a:xfrm>
                <a:off x="10080625" y="1811338"/>
                <a:ext cx="68263" cy="3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8" name="Rectangle 249"/>
              <p:cNvSpPr>
                <a:spLocks noChangeArrowheads="1"/>
              </p:cNvSpPr>
              <p:nvPr/>
            </p:nvSpPr>
            <p:spPr bwMode="auto">
              <a:xfrm>
                <a:off x="10340975" y="2087563"/>
                <a:ext cx="33338" cy="73025"/>
              </a:xfrm>
              <a:prstGeom prst="rect">
                <a:avLst/>
              </a:prstGeom>
              <a:solidFill>
                <a:srgbClr val="001B4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9" name="Rectangle 250"/>
              <p:cNvSpPr>
                <a:spLocks noChangeArrowheads="1"/>
              </p:cNvSpPr>
              <p:nvPr/>
            </p:nvSpPr>
            <p:spPr bwMode="auto">
              <a:xfrm>
                <a:off x="10340975" y="2087563"/>
                <a:ext cx="33338" cy="7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0" name="Rectangle 251"/>
              <p:cNvSpPr>
                <a:spLocks noChangeArrowheads="1"/>
              </p:cNvSpPr>
              <p:nvPr/>
            </p:nvSpPr>
            <p:spPr bwMode="auto">
              <a:xfrm>
                <a:off x="10407650" y="1587500"/>
                <a:ext cx="50800" cy="573087"/>
              </a:xfrm>
              <a:prstGeom prst="rect">
                <a:avLst/>
              </a:pr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371" name="Rectangle 252"/>
              <p:cNvSpPr>
                <a:spLocks noChangeArrowheads="1"/>
              </p:cNvSpPr>
              <p:nvPr/>
            </p:nvSpPr>
            <p:spPr bwMode="auto">
              <a:xfrm>
                <a:off x="10407650" y="1587500"/>
                <a:ext cx="50800"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2" name="Rectangle 253"/>
              <p:cNvSpPr>
                <a:spLocks noChangeArrowheads="1"/>
              </p:cNvSpPr>
              <p:nvPr/>
            </p:nvSpPr>
            <p:spPr bwMode="auto">
              <a:xfrm>
                <a:off x="10864850" y="1587500"/>
                <a:ext cx="50800" cy="573087"/>
              </a:xfrm>
              <a:prstGeom prst="rect">
                <a:avLst/>
              </a:pr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373" name="Rectangle 254"/>
              <p:cNvSpPr>
                <a:spLocks noChangeArrowheads="1"/>
              </p:cNvSpPr>
              <p:nvPr/>
            </p:nvSpPr>
            <p:spPr bwMode="auto">
              <a:xfrm>
                <a:off x="10864850" y="1587500"/>
                <a:ext cx="50800"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4" name="Freeform 255"/>
              <p:cNvSpPr>
                <a:spLocks/>
              </p:cNvSpPr>
              <p:nvPr/>
            </p:nvSpPr>
            <p:spPr bwMode="auto">
              <a:xfrm>
                <a:off x="10433050" y="1604963"/>
                <a:ext cx="25400" cy="555625"/>
              </a:xfrm>
              <a:custGeom>
                <a:avLst/>
                <a:gdLst>
                  <a:gd name="T0" fmla="*/ 16 w 16"/>
                  <a:gd name="T1" fmla="*/ 0 h 350"/>
                  <a:gd name="T2" fmla="*/ 0 w 16"/>
                  <a:gd name="T3" fmla="*/ 0 h 350"/>
                  <a:gd name="T4" fmla="*/ 0 w 16"/>
                  <a:gd name="T5" fmla="*/ 350 h 350"/>
                  <a:gd name="T6" fmla="*/ 16 w 16"/>
                  <a:gd name="T7" fmla="*/ 350 h 350"/>
                  <a:gd name="T8" fmla="*/ 16 w 16"/>
                  <a:gd name="T9" fmla="*/ 304 h 350"/>
                  <a:gd name="T10" fmla="*/ 16 w 16"/>
                  <a:gd name="T11" fmla="*/ 130 h 350"/>
                  <a:gd name="T12" fmla="*/ 16 w 16"/>
                  <a:gd name="T13" fmla="*/ 106 h 350"/>
                  <a:gd name="T14" fmla="*/ 16 w 16"/>
                  <a:gd name="T15" fmla="*/ 0 h 3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350">
                    <a:moveTo>
                      <a:pt x="16" y="0"/>
                    </a:moveTo>
                    <a:lnTo>
                      <a:pt x="0" y="0"/>
                    </a:lnTo>
                    <a:lnTo>
                      <a:pt x="0" y="350"/>
                    </a:lnTo>
                    <a:lnTo>
                      <a:pt x="16" y="350"/>
                    </a:lnTo>
                    <a:lnTo>
                      <a:pt x="16" y="304"/>
                    </a:lnTo>
                    <a:lnTo>
                      <a:pt x="16" y="130"/>
                    </a:lnTo>
                    <a:lnTo>
                      <a:pt x="16" y="106"/>
                    </a:lnTo>
                    <a:lnTo>
                      <a:pt x="16" y="0"/>
                    </a:lnTo>
                    <a:close/>
                  </a:path>
                </a:pathLst>
              </a:cu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375" name="Freeform 256"/>
              <p:cNvSpPr>
                <a:spLocks/>
              </p:cNvSpPr>
              <p:nvPr/>
            </p:nvSpPr>
            <p:spPr bwMode="auto">
              <a:xfrm>
                <a:off x="10433050" y="1604963"/>
                <a:ext cx="25400" cy="555625"/>
              </a:xfrm>
              <a:custGeom>
                <a:avLst/>
                <a:gdLst>
                  <a:gd name="T0" fmla="*/ 16 w 16"/>
                  <a:gd name="T1" fmla="*/ 0 h 350"/>
                  <a:gd name="T2" fmla="*/ 0 w 16"/>
                  <a:gd name="T3" fmla="*/ 0 h 350"/>
                  <a:gd name="T4" fmla="*/ 0 w 16"/>
                  <a:gd name="T5" fmla="*/ 350 h 350"/>
                  <a:gd name="T6" fmla="*/ 16 w 16"/>
                  <a:gd name="T7" fmla="*/ 350 h 350"/>
                  <a:gd name="T8" fmla="*/ 16 w 16"/>
                  <a:gd name="T9" fmla="*/ 304 h 350"/>
                  <a:gd name="T10" fmla="*/ 16 w 16"/>
                  <a:gd name="T11" fmla="*/ 130 h 350"/>
                  <a:gd name="T12" fmla="*/ 16 w 16"/>
                  <a:gd name="T13" fmla="*/ 106 h 350"/>
                  <a:gd name="T14" fmla="*/ 16 w 16"/>
                  <a:gd name="T15" fmla="*/ 0 h 3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350">
                    <a:moveTo>
                      <a:pt x="16" y="0"/>
                    </a:moveTo>
                    <a:lnTo>
                      <a:pt x="0" y="0"/>
                    </a:lnTo>
                    <a:lnTo>
                      <a:pt x="0" y="350"/>
                    </a:lnTo>
                    <a:lnTo>
                      <a:pt x="16" y="350"/>
                    </a:lnTo>
                    <a:lnTo>
                      <a:pt x="16" y="304"/>
                    </a:lnTo>
                    <a:lnTo>
                      <a:pt x="16" y="130"/>
                    </a:lnTo>
                    <a:lnTo>
                      <a:pt x="16" y="106"/>
                    </a:lnTo>
                    <a:lnTo>
                      <a:pt x="1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6" name="Freeform 257"/>
              <p:cNvSpPr>
                <a:spLocks/>
              </p:cNvSpPr>
              <p:nvPr/>
            </p:nvSpPr>
            <p:spPr bwMode="auto">
              <a:xfrm>
                <a:off x="10890250" y="1604963"/>
                <a:ext cx="25400" cy="554037"/>
              </a:xfrm>
              <a:custGeom>
                <a:avLst/>
                <a:gdLst>
                  <a:gd name="T0" fmla="*/ 16 w 16"/>
                  <a:gd name="T1" fmla="*/ 0 h 349"/>
                  <a:gd name="T2" fmla="*/ 0 w 16"/>
                  <a:gd name="T3" fmla="*/ 0 h 349"/>
                  <a:gd name="T4" fmla="*/ 0 w 16"/>
                  <a:gd name="T5" fmla="*/ 349 h 349"/>
                  <a:gd name="T6" fmla="*/ 16 w 16"/>
                  <a:gd name="T7" fmla="*/ 349 h 349"/>
                  <a:gd name="T8" fmla="*/ 16 w 16"/>
                  <a:gd name="T9" fmla="*/ 337 h 349"/>
                  <a:gd name="T10" fmla="*/ 16 w 16"/>
                  <a:gd name="T11" fmla="*/ 311 h 349"/>
                  <a:gd name="T12" fmla="*/ 16 w 16"/>
                  <a:gd name="T13" fmla="*/ 184 h 349"/>
                  <a:gd name="T14" fmla="*/ 16 w 16"/>
                  <a:gd name="T15" fmla="*/ 175 h 349"/>
                  <a:gd name="T16" fmla="*/ 16 w 16"/>
                  <a:gd name="T17"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349">
                    <a:moveTo>
                      <a:pt x="16" y="0"/>
                    </a:moveTo>
                    <a:lnTo>
                      <a:pt x="0" y="0"/>
                    </a:lnTo>
                    <a:lnTo>
                      <a:pt x="0" y="349"/>
                    </a:lnTo>
                    <a:lnTo>
                      <a:pt x="16" y="349"/>
                    </a:lnTo>
                    <a:lnTo>
                      <a:pt x="16" y="337"/>
                    </a:lnTo>
                    <a:lnTo>
                      <a:pt x="16" y="311"/>
                    </a:lnTo>
                    <a:lnTo>
                      <a:pt x="16" y="184"/>
                    </a:lnTo>
                    <a:lnTo>
                      <a:pt x="16" y="175"/>
                    </a:lnTo>
                    <a:lnTo>
                      <a:pt x="16" y="0"/>
                    </a:lnTo>
                    <a:close/>
                  </a:path>
                </a:pathLst>
              </a:custGeom>
              <a:solidFill>
                <a:srgbClr val="0066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7" name="Freeform 258"/>
              <p:cNvSpPr>
                <a:spLocks/>
              </p:cNvSpPr>
              <p:nvPr/>
            </p:nvSpPr>
            <p:spPr bwMode="auto">
              <a:xfrm>
                <a:off x="10890250" y="1604963"/>
                <a:ext cx="25400" cy="554037"/>
              </a:xfrm>
              <a:custGeom>
                <a:avLst/>
                <a:gdLst>
                  <a:gd name="T0" fmla="*/ 16 w 16"/>
                  <a:gd name="T1" fmla="*/ 0 h 349"/>
                  <a:gd name="T2" fmla="*/ 0 w 16"/>
                  <a:gd name="T3" fmla="*/ 0 h 349"/>
                  <a:gd name="T4" fmla="*/ 0 w 16"/>
                  <a:gd name="T5" fmla="*/ 349 h 349"/>
                  <a:gd name="T6" fmla="*/ 16 w 16"/>
                  <a:gd name="T7" fmla="*/ 349 h 349"/>
                  <a:gd name="T8" fmla="*/ 16 w 16"/>
                  <a:gd name="T9" fmla="*/ 337 h 349"/>
                  <a:gd name="T10" fmla="*/ 16 w 16"/>
                  <a:gd name="T11" fmla="*/ 311 h 349"/>
                  <a:gd name="T12" fmla="*/ 16 w 16"/>
                  <a:gd name="T13" fmla="*/ 184 h 349"/>
                  <a:gd name="T14" fmla="*/ 16 w 16"/>
                  <a:gd name="T15" fmla="*/ 175 h 349"/>
                  <a:gd name="T16" fmla="*/ 16 w 16"/>
                  <a:gd name="T17"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349">
                    <a:moveTo>
                      <a:pt x="16" y="0"/>
                    </a:moveTo>
                    <a:lnTo>
                      <a:pt x="0" y="0"/>
                    </a:lnTo>
                    <a:lnTo>
                      <a:pt x="0" y="349"/>
                    </a:lnTo>
                    <a:lnTo>
                      <a:pt x="16" y="349"/>
                    </a:lnTo>
                    <a:lnTo>
                      <a:pt x="16" y="337"/>
                    </a:lnTo>
                    <a:lnTo>
                      <a:pt x="16" y="311"/>
                    </a:lnTo>
                    <a:lnTo>
                      <a:pt x="16" y="184"/>
                    </a:lnTo>
                    <a:lnTo>
                      <a:pt x="16" y="175"/>
                    </a:lnTo>
                    <a:lnTo>
                      <a:pt x="16" y="0"/>
                    </a:lnTo>
                  </a:path>
                </a:pathLst>
              </a:cu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378" name="Rectangle 259"/>
              <p:cNvSpPr>
                <a:spLocks noChangeArrowheads="1"/>
              </p:cNvSpPr>
              <p:nvPr/>
            </p:nvSpPr>
            <p:spPr bwMode="auto">
              <a:xfrm>
                <a:off x="10606088" y="1587500"/>
                <a:ext cx="52388" cy="573087"/>
              </a:xfrm>
              <a:prstGeom prst="rect">
                <a:avLst/>
              </a:pr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379" name="Rectangle 260"/>
              <p:cNvSpPr>
                <a:spLocks noChangeArrowheads="1"/>
              </p:cNvSpPr>
              <p:nvPr/>
            </p:nvSpPr>
            <p:spPr bwMode="auto">
              <a:xfrm>
                <a:off x="10606088" y="1587500"/>
                <a:ext cx="52388"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0" name="Freeform 261"/>
              <p:cNvSpPr>
                <a:spLocks/>
              </p:cNvSpPr>
              <p:nvPr/>
            </p:nvSpPr>
            <p:spPr bwMode="auto">
              <a:xfrm>
                <a:off x="10633075" y="1604963"/>
                <a:ext cx="25400" cy="555625"/>
              </a:xfrm>
              <a:custGeom>
                <a:avLst/>
                <a:gdLst>
                  <a:gd name="T0" fmla="*/ 16 w 16"/>
                  <a:gd name="T1" fmla="*/ 0 h 350"/>
                  <a:gd name="T2" fmla="*/ 0 w 16"/>
                  <a:gd name="T3" fmla="*/ 0 h 350"/>
                  <a:gd name="T4" fmla="*/ 0 w 16"/>
                  <a:gd name="T5" fmla="*/ 350 h 350"/>
                  <a:gd name="T6" fmla="*/ 16 w 16"/>
                  <a:gd name="T7" fmla="*/ 350 h 350"/>
                  <a:gd name="T8" fmla="*/ 16 w 16"/>
                  <a:gd name="T9" fmla="*/ 322 h 350"/>
                  <a:gd name="T10" fmla="*/ 16 w 16"/>
                  <a:gd name="T11" fmla="*/ 0 h 350"/>
                </a:gdLst>
                <a:ahLst/>
                <a:cxnLst>
                  <a:cxn ang="0">
                    <a:pos x="T0" y="T1"/>
                  </a:cxn>
                  <a:cxn ang="0">
                    <a:pos x="T2" y="T3"/>
                  </a:cxn>
                  <a:cxn ang="0">
                    <a:pos x="T4" y="T5"/>
                  </a:cxn>
                  <a:cxn ang="0">
                    <a:pos x="T6" y="T7"/>
                  </a:cxn>
                  <a:cxn ang="0">
                    <a:pos x="T8" y="T9"/>
                  </a:cxn>
                  <a:cxn ang="0">
                    <a:pos x="T10" y="T11"/>
                  </a:cxn>
                </a:cxnLst>
                <a:rect l="0" t="0" r="r" b="b"/>
                <a:pathLst>
                  <a:path w="16" h="350">
                    <a:moveTo>
                      <a:pt x="16" y="0"/>
                    </a:moveTo>
                    <a:lnTo>
                      <a:pt x="0" y="0"/>
                    </a:lnTo>
                    <a:lnTo>
                      <a:pt x="0" y="350"/>
                    </a:lnTo>
                    <a:lnTo>
                      <a:pt x="16" y="350"/>
                    </a:lnTo>
                    <a:lnTo>
                      <a:pt x="16" y="322"/>
                    </a:lnTo>
                    <a:lnTo>
                      <a:pt x="16" y="0"/>
                    </a:lnTo>
                    <a:close/>
                  </a:path>
                </a:pathLst>
              </a:cu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381" name="Freeform 262"/>
              <p:cNvSpPr>
                <a:spLocks/>
              </p:cNvSpPr>
              <p:nvPr/>
            </p:nvSpPr>
            <p:spPr bwMode="auto">
              <a:xfrm>
                <a:off x="10633075" y="1604963"/>
                <a:ext cx="25400" cy="555625"/>
              </a:xfrm>
              <a:custGeom>
                <a:avLst/>
                <a:gdLst>
                  <a:gd name="T0" fmla="*/ 16 w 16"/>
                  <a:gd name="T1" fmla="*/ 0 h 350"/>
                  <a:gd name="T2" fmla="*/ 0 w 16"/>
                  <a:gd name="T3" fmla="*/ 0 h 350"/>
                  <a:gd name="T4" fmla="*/ 0 w 16"/>
                  <a:gd name="T5" fmla="*/ 350 h 350"/>
                  <a:gd name="T6" fmla="*/ 16 w 16"/>
                  <a:gd name="T7" fmla="*/ 350 h 350"/>
                  <a:gd name="T8" fmla="*/ 16 w 16"/>
                  <a:gd name="T9" fmla="*/ 322 h 350"/>
                  <a:gd name="T10" fmla="*/ 16 w 16"/>
                  <a:gd name="T11" fmla="*/ 0 h 350"/>
                </a:gdLst>
                <a:ahLst/>
                <a:cxnLst>
                  <a:cxn ang="0">
                    <a:pos x="T0" y="T1"/>
                  </a:cxn>
                  <a:cxn ang="0">
                    <a:pos x="T2" y="T3"/>
                  </a:cxn>
                  <a:cxn ang="0">
                    <a:pos x="T4" y="T5"/>
                  </a:cxn>
                  <a:cxn ang="0">
                    <a:pos x="T6" y="T7"/>
                  </a:cxn>
                  <a:cxn ang="0">
                    <a:pos x="T8" y="T9"/>
                  </a:cxn>
                  <a:cxn ang="0">
                    <a:pos x="T10" y="T11"/>
                  </a:cxn>
                </a:cxnLst>
                <a:rect l="0" t="0" r="r" b="b"/>
                <a:pathLst>
                  <a:path w="16" h="350">
                    <a:moveTo>
                      <a:pt x="16" y="0"/>
                    </a:moveTo>
                    <a:lnTo>
                      <a:pt x="0" y="0"/>
                    </a:lnTo>
                    <a:lnTo>
                      <a:pt x="0" y="350"/>
                    </a:lnTo>
                    <a:lnTo>
                      <a:pt x="16" y="350"/>
                    </a:lnTo>
                    <a:lnTo>
                      <a:pt x="16" y="322"/>
                    </a:lnTo>
                    <a:lnTo>
                      <a:pt x="1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2" name="Rectangle 263"/>
              <p:cNvSpPr>
                <a:spLocks noChangeArrowheads="1"/>
              </p:cNvSpPr>
              <p:nvPr/>
            </p:nvSpPr>
            <p:spPr bwMode="auto">
              <a:xfrm>
                <a:off x="10347325" y="1550988"/>
                <a:ext cx="52388" cy="222250"/>
              </a:xfrm>
              <a:prstGeom prst="rect">
                <a:avLst/>
              </a:pr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383" name="Rectangle 264"/>
              <p:cNvSpPr>
                <a:spLocks noChangeArrowheads="1"/>
              </p:cNvSpPr>
              <p:nvPr/>
            </p:nvSpPr>
            <p:spPr bwMode="auto">
              <a:xfrm>
                <a:off x="10347325" y="1550988"/>
                <a:ext cx="52388"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4" name="Rectangle 265"/>
              <p:cNvSpPr>
                <a:spLocks noChangeArrowheads="1"/>
              </p:cNvSpPr>
              <p:nvPr/>
            </p:nvSpPr>
            <p:spPr bwMode="auto">
              <a:xfrm>
                <a:off x="10080625" y="1535113"/>
                <a:ext cx="1588" cy="173037"/>
              </a:xfrm>
              <a:prstGeom prst="rect">
                <a:avLst/>
              </a:prstGeom>
              <a:solidFill>
                <a:srgbClr val="00612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5" name="Freeform 266"/>
              <p:cNvSpPr>
                <a:spLocks/>
              </p:cNvSpPr>
              <p:nvPr/>
            </p:nvSpPr>
            <p:spPr bwMode="auto">
              <a:xfrm>
                <a:off x="10080625" y="1535113"/>
                <a:ext cx="0" cy="173037"/>
              </a:xfrm>
              <a:custGeom>
                <a:avLst/>
                <a:gdLst>
                  <a:gd name="T0" fmla="*/ 0 h 109"/>
                  <a:gd name="T1" fmla="*/ 109 h 109"/>
                  <a:gd name="T2" fmla="*/ 109 h 109"/>
                  <a:gd name="T3" fmla="*/ 0 h 109"/>
                </a:gdLst>
                <a:ahLst/>
                <a:cxnLst>
                  <a:cxn ang="0">
                    <a:pos x="0" y="T0"/>
                  </a:cxn>
                  <a:cxn ang="0">
                    <a:pos x="0" y="T1"/>
                  </a:cxn>
                  <a:cxn ang="0">
                    <a:pos x="0" y="T2"/>
                  </a:cxn>
                  <a:cxn ang="0">
                    <a:pos x="0" y="T3"/>
                  </a:cxn>
                </a:cxnLst>
                <a:rect l="0" t="0" r="r" b="b"/>
                <a:pathLst>
                  <a:path h="109">
                    <a:moveTo>
                      <a:pt x="0" y="0"/>
                    </a:moveTo>
                    <a:lnTo>
                      <a:pt x="0" y="109"/>
                    </a:lnTo>
                    <a:lnTo>
                      <a:pt x="0" y="109"/>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6" name="Freeform 267"/>
              <p:cNvSpPr>
                <a:spLocks/>
              </p:cNvSpPr>
              <p:nvPr/>
            </p:nvSpPr>
            <p:spPr bwMode="auto">
              <a:xfrm>
                <a:off x="10080625" y="1708150"/>
                <a:ext cx="0" cy="65087"/>
              </a:xfrm>
              <a:custGeom>
                <a:avLst/>
                <a:gdLst>
                  <a:gd name="T0" fmla="*/ 0 h 41"/>
                  <a:gd name="T1" fmla="*/ 0 h 41"/>
                  <a:gd name="T2" fmla="*/ 41 h 41"/>
                  <a:gd name="T3" fmla="*/ 41 h 41"/>
                  <a:gd name="T4" fmla="*/ 41 h 41"/>
                  <a:gd name="T5" fmla="*/ 0 h 41"/>
                </a:gdLst>
                <a:ahLst/>
                <a:cxnLst>
                  <a:cxn ang="0">
                    <a:pos x="0" y="T0"/>
                  </a:cxn>
                  <a:cxn ang="0">
                    <a:pos x="0" y="T1"/>
                  </a:cxn>
                  <a:cxn ang="0">
                    <a:pos x="0" y="T2"/>
                  </a:cxn>
                  <a:cxn ang="0">
                    <a:pos x="0" y="T3"/>
                  </a:cxn>
                  <a:cxn ang="0">
                    <a:pos x="0" y="T4"/>
                  </a:cxn>
                  <a:cxn ang="0">
                    <a:pos x="0" y="T5"/>
                  </a:cxn>
                </a:cxnLst>
                <a:rect l="0" t="0" r="r" b="b"/>
                <a:pathLst>
                  <a:path h="41">
                    <a:moveTo>
                      <a:pt x="0" y="0"/>
                    </a:moveTo>
                    <a:lnTo>
                      <a:pt x="0" y="0"/>
                    </a:lnTo>
                    <a:lnTo>
                      <a:pt x="0" y="41"/>
                    </a:lnTo>
                    <a:lnTo>
                      <a:pt x="0" y="41"/>
                    </a:lnTo>
                    <a:lnTo>
                      <a:pt x="0" y="41"/>
                    </a:lnTo>
                    <a:lnTo>
                      <a:pt x="0" y="0"/>
                    </a:lnTo>
                    <a:close/>
                  </a:path>
                </a:pathLst>
              </a:custGeom>
              <a:solidFill>
                <a:srgbClr val="005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7" name="Freeform 268"/>
              <p:cNvSpPr>
                <a:spLocks/>
              </p:cNvSpPr>
              <p:nvPr/>
            </p:nvSpPr>
            <p:spPr bwMode="auto">
              <a:xfrm>
                <a:off x="10080625" y="1708150"/>
                <a:ext cx="0" cy="65087"/>
              </a:xfrm>
              <a:custGeom>
                <a:avLst/>
                <a:gdLst>
                  <a:gd name="T0" fmla="*/ 0 h 41"/>
                  <a:gd name="T1" fmla="*/ 0 h 41"/>
                  <a:gd name="T2" fmla="*/ 41 h 41"/>
                  <a:gd name="T3" fmla="*/ 41 h 41"/>
                  <a:gd name="T4" fmla="*/ 41 h 41"/>
                  <a:gd name="T5" fmla="*/ 0 h 41"/>
                </a:gdLst>
                <a:ahLst/>
                <a:cxnLst>
                  <a:cxn ang="0">
                    <a:pos x="0" y="T0"/>
                  </a:cxn>
                  <a:cxn ang="0">
                    <a:pos x="0" y="T1"/>
                  </a:cxn>
                  <a:cxn ang="0">
                    <a:pos x="0" y="T2"/>
                  </a:cxn>
                  <a:cxn ang="0">
                    <a:pos x="0" y="T3"/>
                  </a:cxn>
                  <a:cxn ang="0">
                    <a:pos x="0" y="T4"/>
                  </a:cxn>
                  <a:cxn ang="0">
                    <a:pos x="0" y="T5"/>
                  </a:cxn>
                </a:cxnLst>
                <a:rect l="0" t="0" r="r" b="b"/>
                <a:pathLst>
                  <a:path h="41">
                    <a:moveTo>
                      <a:pt x="0" y="0"/>
                    </a:moveTo>
                    <a:lnTo>
                      <a:pt x="0" y="0"/>
                    </a:lnTo>
                    <a:lnTo>
                      <a:pt x="0" y="41"/>
                    </a:lnTo>
                    <a:lnTo>
                      <a:pt x="0" y="41"/>
                    </a:lnTo>
                    <a:lnTo>
                      <a:pt x="0" y="4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8" name="Freeform 269"/>
              <p:cNvSpPr>
                <a:spLocks noEditPoints="1"/>
              </p:cNvSpPr>
              <p:nvPr/>
            </p:nvSpPr>
            <p:spPr bwMode="auto">
              <a:xfrm>
                <a:off x="10080625" y="1535113"/>
                <a:ext cx="266700" cy="238125"/>
              </a:xfrm>
              <a:custGeom>
                <a:avLst/>
                <a:gdLst>
                  <a:gd name="T0" fmla="*/ 76 w 168"/>
                  <a:gd name="T1" fmla="*/ 44 h 150"/>
                  <a:gd name="T2" fmla="*/ 75 w 168"/>
                  <a:gd name="T3" fmla="*/ 44 h 150"/>
                  <a:gd name="T4" fmla="*/ 75 w 168"/>
                  <a:gd name="T5" fmla="*/ 150 h 150"/>
                  <a:gd name="T6" fmla="*/ 168 w 168"/>
                  <a:gd name="T7" fmla="*/ 150 h 150"/>
                  <a:gd name="T8" fmla="*/ 168 w 168"/>
                  <a:gd name="T9" fmla="*/ 98 h 150"/>
                  <a:gd name="T10" fmla="*/ 76 w 168"/>
                  <a:gd name="T11" fmla="*/ 44 h 150"/>
                  <a:gd name="T12" fmla="*/ 0 w 168"/>
                  <a:gd name="T13" fmla="*/ 0 h 150"/>
                  <a:gd name="T14" fmla="*/ 0 w 168"/>
                  <a:gd name="T15" fmla="*/ 0 h 150"/>
                  <a:gd name="T16" fmla="*/ 0 w 168"/>
                  <a:gd name="T17" fmla="*/ 109 h 150"/>
                  <a:gd name="T18" fmla="*/ 0 w 168"/>
                  <a:gd name="T19" fmla="*/ 150 h 150"/>
                  <a:gd name="T20" fmla="*/ 0 w 168"/>
                  <a:gd name="T21" fmla="*/ 150 h 150"/>
                  <a:gd name="T22" fmla="*/ 43 w 168"/>
                  <a:gd name="T23" fmla="*/ 150 h 150"/>
                  <a:gd name="T24" fmla="*/ 43 w 168"/>
                  <a:gd name="T25" fmla="*/ 44 h 150"/>
                  <a:gd name="T26" fmla="*/ 43 w 168"/>
                  <a:gd name="T27" fmla="*/ 24 h 150"/>
                  <a:gd name="T28" fmla="*/ 0 w 168"/>
                  <a:gd name="T2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8" h="150">
                    <a:moveTo>
                      <a:pt x="76" y="44"/>
                    </a:moveTo>
                    <a:lnTo>
                      <a:pt x="75" y="44"/>
                    </a:lnTo>
                    <a:lnTo>
                      <a:pt x="75" y="150"/>
                    </a:lnTo>
                    <a:lnTo>
                      <a:pt x="168" y="150"/>
                    </a:lnTo>
                    <a:lnTo>
                      <a:pt x="168" y="98"/>
                    </a:lnTo>
                    <a:lnTo>
                      <a:pt x="76" y="44"/>
                    </a:lnTo>
                    <a:close/>
                    <a:moveTo>
                      <a:pt x="0" y="0"/>
                    </a:moveTo>
                    <a:lnTo>
                      <a:pt x="0" y="0"/>
                    </a:lnTo>
                    <a:lnTo>
                      <a:pt x="0" y="109"/>
                    </a:lnTo>
                    <a:lnTo>
                      <a:pt x="0" y="150"/>
                    </a:lnTo>
                    <a:lnTo>
                      <a:pt x="0" y="150"/>
                    </a:lnTo>
                    <a:lnTo>
                      <a:pt x="43" y="150"/>
                    </a:lnTo>
                    <a:lnTo>
                      <a:pt x="43" y="44"/>
                    </a:lnTo>
                    <a:lnTo>
                      <a:pt x="43" y="24"/>
                    </a:lnTo>
                    <a:lnTo>
                      <a:pt x="0" y="0"/>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9" name="Freeform 270"/>
              <p:cNvSpPr>
                <a:spLocks noEditPoints="1"/>
              </p:cNvSpPr>
              <p:nvPr/>
            </p:nvSpPr>
            <p:spPr bwMode="auto">
              <a:xfrm>
                <a:off x="10080625" y="1535113"/>
                <a:ext cx="266700" cy="238125"/>
              </a:xfrm>
              <a:custGeom>
                <a:avLst/>
                <a:gdLst>
                  <a:gd name="T0" fmla="*/ 76 w 168"/>
                  <a:gd name="T1" fmla="*/ 44 h 150"/>
                  <a:gd name="T2" fmla="*/ 75 w 168"/>
                  <a:gd name="T3" fmla="*/ 44 h 150"/>
                  <a:gd name="T4" fmla="*/ 75 w 168"/>
                  <a:gd name="T5" fmla="*/ 150 h 150"/>
                  <a:gd name="T6" fmla="*/ 168 w 168"/>
                  <a:gd name="T7" fmla="*/ 150 h 150"/>
                  <a:gd name="T8" fmla="*/ 168 w 168"/>
                  <a:gd name="T9" fmla="*/ 98 h 150"/>
                  <a:gd name="T10" fmla="*/ 76 w 168"/>
                  <a:gd name="T11" fmla="*/ 44 h 150"/>
                  <a:gd name="T12" fmla="*/ 0 w 168"/>
                  <a:gd name="T13" fmla="*/ 0 h 150"/>
                  <a:gd name="T14" fmla="*/ 0 w 168"/>
                  <a:gd name="T15" fmla="*/ 0 h 150"/>
                  <a:gd name="T16" fmla="*/ 0 w 168"/>
                  <a:gd name="T17" fmla="*/ 109 h 150"/>
                  <a:gd name="T18" fmla="*/ 0 w 168"/>
                  <a:gd name="T19" fmla="*/ 150 h 150"/>
                  <a:gd name="T20" fmla="*/ 0 w 168"/>
                  <a:gd name="T21" fmla="*/ 150 h 150"/>
                  <a:gd name="T22" fmla="*/ 43 w 168"/>
                  <a:gd name="T23" fmla="*/ 150 h 150"/>
                  <a:gd name="T24" fmla="*/ 43 w 168"/>
                  <a:gd name="T25" fmla="*/ 44 h 150"/>
                  <a:gd name="T26" fmla="*/ 43 w 168"/>
                  <a:gd name="T27" fmla="*/ 24 h 150"/>
                  <a:gd name="T28" fmla="*/ 0 w 168"/>
                  <a:gd name="T2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8" h="150">
                    <a:moveTo>
                      <a:pt x="76" y="44"/>
                    </a:moveTo>
                    <a:lnTo>
                      <a:pt x="75" y="44"/>
                    </a:lnTo>
                    <a:lnTo>
                      <a:pt x="75" y="150"/>
                    </a:lnTo>
                    <a:lnTo>
                      <a:pt x="168" y="150"/>
                    </a:lnTo>
                    <a:lnTo>
                      <a:pt x="168" y="98"/>
                    </a:lnTo>
                    <a:lnTo>
                      <a:pt x="76" y="44"/>
                    </a:lnTo>
                    <a:moveTo>
                      <a:pt x="0" y="0"/>
                    </a:moveTo>
                    <a:lnTo>
                      <a:pt x="0" y="0"/>
                    </a:lnTo>
                    <a:lnTo>
                      <a:pt x="0" y="109"/>
                    </a:lnTo>
                    <a:lnTo>
                      <a:pt x="0" y="150"/>
                    </a:lnTo>
                    <a:lnTo>
                      <a:pt x="0" y="150"/>
                    </a:lnTo>
                    <a:lnTo>
                      <a:pt x="43" y="150"/>
                    </a:lnTo>
                    <a:lnTo>
                      <a:pt x="43" y="44"/>
                    </a:lnTo>
                    <a:lnTo>
                      <a:pt x="43" y="24"/>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0" name="Freeform 271"/>
              <p:cNvSpPr>
                <a:spLocks/>
              </p:cNvSpPr>
              <p:nvPr/>
            </p:nvSpPr>
            <p:spPr bwMode="auto">
              <a:xfrm>
                <a:off x="10313988" y="1431925"/>
                <a:ext cx="90488" cy="90487"/>
              </a:xfrm>
              <a:custGeom>
                <a:avLst/>
                <a:gdLst>
                  <a:gd name="T0" fmla="*/ 104 w 121"/>
                  <a:gd name="T1" fmla="*/ 22 h 121"/>
                  <a:gd name="T2" fmla="*/ 38 w 121"/>
                  <a:gd name="T3" fmla="*/ 17 h 121"/>
                  <a:gd name="T4" fmla="*/ 36 w 121"/>
                  <a:gd name="T5" fmla="*/ 18 h 121"/>
                  <a:gd name="T6" fmla="*/ 36 w 121"/>
                  <a:gd name="T7" fmla="*/ 18 h 121"/>
                  <a:gd name="T8" fmla="*/ 0 w 121"/>
                  <a:gd name="T9" fmla="*/ 50 h 121"/>
                  <a:gd name="T10" fmla="*/ 61 w 121"/>
                  <a:gd name="T11" fmla="*/ 121 h 121"/>
                  <a:gd name="T12" fmla="*/ 97 w 121"/>
                  <a:gd name="T13" fmla="*/ 89 h 121"/>
                  <a:gd name="T14" fmla="*/ 97 w 121"/>
                  <a:gd name="T15" fmla="*/ 89 h 121"/>
                  <a:gd name="T16" fmla="*/ 99 w 121"/>
                  <a:gd name="T17" fmla="*/ 88 h 121"/>
                  <a:gd name="T18" fmla="*/ 104 w 121"/>
                  <a:gd name="T19" fmla="*/ 22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1" h="121">
                    <a:moveTo>
                      <a:pt x="104" y="22"/>
                    </a:moveTo>
                    <a:cubicBezTo>
                      <a:pt x="87" y="2"/>
                      <a:pt x="57" y="0"/>
                      <a:pt x="38" y="17"/>
                    </a:cubicBezTo>
                    <a:cubicBezTo>
                      <a:pt x="37" y="17"/>
                      <a:pt x="37" y="18"/>
                      <a:pt x="36" y="18"/>
                    </a:cubicBezTo>
                    <a:cubicBezTo>
                      <a:pt x="36" y="18"/>
                      <a:pt x="36" y="18"/>
                      <a:pt x="36" y="18"/>
                    </a:cubicBezTo>
                    <a:cubicBezTo>
                      <a:pt x="0" y="50"/>
                      <a:pt x="0" y="50"/>
                      <a:pt x="0" y="50"/>
                    </a:cubicBezTo>
                    <a:cubicBezTo>
                      <a:pt x="61" y="121"/>
                      <a:pt x="61" y="121"/>
                      <a:pt x="61" y="121"/>
                    </a:cubicBezTo>
                    <a:cubicBezTo>
                      <a:pt x="97" y="89"/>
                      <a:pt x="97" y="89"/>
                      <a:pt x="97" y="89"/>
                    </a:cubicBezTo>
                    <a:cubicBezTo>
                      <a:pt x="97" y="89"/>
                      <a:pt x="97" y="89"/>
                      <a:pt x="97" y="89"/>
                    </a:cubicBezTo>
                    <a:cubicBezTo>
                      <a:pt x="98" y="88"/>
                      <a:pt x="98" y="88"/>
                      <a:pt x="99" y="88"/>
                    </a:cubicBezTo>
                    <a:cubicBezTo>
                      <a:pt x="118" y="71"/>
                      <a:pt x="121" y="41"/>
                      <a:pt x="104" y="22"/>
                    </a:cubicBezTo>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391" name="Rectangle 272"/>
              <p:cNvSpPr>
                <a:spLocks noChangeArrowheads="1"/>
              </p:cNvSpPr>
              <p:nvPr/>
            </p:nvSpPr>
            <p:spPr bwMode="auto">
              <a:xfrm>
                <a:off x="10148888" y="1546225"/>
                <a:ext cx="766763" cy="58737"/>
              </a:xfrm>
              <a:prstGeom prst="rect">
                <a:avLst/>
              </a:pr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392" name="Rectangle 273"/>
              <p:cNvSpPr>
                <a:spLocks noChangeArrowheads="1"/>
              </p:cNvSpPr>
              <p:nvPr/>
            </p:nvSpPr>
            <p:spPr bwMode="auto">
              <a:xfrm>
                <a:off x="10148888" y="1546225"/>
                <a:ext cx="766763" cy="5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3" name="Freeform 274"/>
              <p:cNvSpPr>
                <a:spLocks/>
              </p:cNvSpPr>
              <p:nvPr/>
            </p:nvSpPr>
            <p:spPr bwMode="auto">
              <a:xfrm>
                <a:off x="10433050" y="1546225"/>
                <a:ext cx="482600" cy="58737"/>
              </a:xfrm>
              <a:custGeom>
                <a:avLst/>
                <a:gdLst>
                  <a:gd name="T0" fmla="*/ 304 w 304"/>
                  <a:gd name="T1" fmla="*/ 0 h 37"/>
                  <a:gd name="T2" fmla="*/ 49 w 304"/>
                  <a:gd name="T3" fmla="*/ 0 h 37"/>
                  <a:gd name="T4" fmla="*/ 0 w 304"/>
                  <a:gd name="T5" fmla="*/ 0 h 37"/>
                  <a:gd name="T6" fmla="*/ 0 w 304"/>
                  <a:gd name="T7" fmla="*/ 37 h 37"/>
                  <a:gd name="T8" fmla="*/ 304 w 304"/>
                  <a:gd name="T9" fmla="*/ 37 h 37"/>
                  <a:gd name="T10" fmla="*/ 304 w 304"/>
                  <a:gd name="T11" fmla="*/ 0 h 37"/>
                </a:gdLst>
                <a:ahLst/>
                <a:cxnLst>
                  <a:cxn ang="0">
                    <a:pos x="T0" y="T1"/>
                  </a:cxn>
                  <a:cxn ang="0">
                    <a:pos x="T2" y="T3"/>
                  </a:cxn>
                  <a:cxn ang="0">
                    <a:pos x="T4" y="T5"/>
                  </a:cxn>
                  <a:cxn ang="0">
                    <a:pos x="T6" y="T7"/>
                  </a:cxn>
                  <a:cxn ang="0">
                    <a:pos x="T8" y="T9"/>
                  </a:cxn>
                  <a:cxn ang="0">
                    <a:pos x="T10" y="T11"/>
                  </a:cxn>
                </a:cxnLst>
                <a:rect l="0" t="0" r="r" b="b"/>
                <a:pathLst>
                  <a:path w="304" h="37">
                    <a:moveTo>
                      <a:pt x="304" y="0"/>
                    </a:moveTo>
                    <a:lnTo>
                      <a:pt x="49" y="0"/>
                    </a:lnTo>
                    <a:lnTo>
                      <a:pt x="0" y="0"/>
                    </a:lnTo>
                    <a:lnTo>
                      <a:pt x="0" y="37"/>
                    </a:lnTo>
                    <a:lnTo>
                      <a:pt x="304" y="37"/>
                    </a:lnTo>
                    <a:lnTo>
                      <a:pt x="304" y="0"/>
                    </a:lnTo>
                    <a:close/>
                  </a:path>
                </a:pathLst>
              </a:cu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394" name="Freeform 275"/>
              <p:cNvSpPr>
                <a:spLocks/>
              </p:cNvSpPr>
              <p:nvPr/>
            </p:nvSpPr>
            <p:spPr bwMode="auto">
              <a:xfrm>
                <a:off x="10433050" y="1546225"/>
                <a:ext cx="482600" cy="58737"/>
              </a:xfrm>
              <a:custGeom>
                <a:avLst/>
                <a:gdLst>
                  <a:gd name="T0" fmla="*/ 304 w 304"/>
                  <a:gd name="T1" fmla="*/ 0 h 37"/>
                  <a:gd name="T2" fmla="*/ 49 w 304"/>
                  <a:gd name="T3" fmla="*/ 0 h 37"/>
                  <a:gd name="T4" fmla="*/ 0 w 304"/>
                  <a:gd name="T5" fmla="*/ 0 h 37"/>
                  <a:gd name="T6" fmla="*/ 0 w 304"/>
                  <a:gd name="T7" fmla="*/ 37 h 37"/>
                  <a:gd name="T8" fmla="*/ 304 w 304"/>
                  <a:gd name="T9" fmla="*/ 37 h 37"/>
                  <a:gd name="T10" fmla="*/ 304 w 304"/>
                  <a:gd name="T11" fmla="*/ 0 h 37"/>
                </a:gdLst>
                <a:ahLst/>
                <a:cxnLst>
                  <a:cxn ang="0">
                    <a:pos x="T0" y="T1"/>
                  </a:cxn>
                  <a:cxn ang="0">
                    <a:pos x="T2" y="T3"/>
                  </a:cxn>
                  <a:cxn ang="0">
                    <a:pos x="T4" y="T5"/>
                  </a:cxn>
                  <a:cxn ang="0">
                    <a:pos x="T6" y="T7"/>
                  </a:cxn>
                  <a:cxn ang="0">
                    <a:pos x="T8" y="T9"/>
                  </a:cxn>
                  <a:cxn ang="0">
                    <a:pos x="T10" y="T11"/>
                  </a:cxn>
                </a:cxnLst>
                <a:rect l="0" t="0" r="r" b="b"/>
                <a:pathLst>
                  <a:path w="304" h="37">
                    <a:moveTo>
                      <a:pt x="304" y="0"/>
                    </a:moveTo>
                    <a:lnTo>
                      <a:pt x="49" y="0"/>
                    </a:lnTo>
                    <a:lnTo>
                      <a:pt x="0" y="0"/>
                    </a:lnTo>
                    <a:lnTo>
                      <a:pt x="0" y="37"/>
                    </a:lnTo>
                    <a:lnTo>
                      <a:pt x="304" y="37"/>
                    </a:lnTo>
                    <a:lnTo>
                      <a:pt x="30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5" name="Rectangle 276"/>
              <p:cNvSpPr>
                <a:spLocks noChangeArrowheads="1"/>
              </p:cNvSpPr>
              <p:nvPr/>
            </p:nvSpPr>
            <p:spPr bwMode="auto">
              <a:xfrm>
                <a:off x="10329863" y="1511300"/>
                <a:ext cx="288925" cy="34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6" name="Rectangle 277"/>
              <p:cNvSpPr>
                <a:spLocks noChangeArrowheads="1"/>
              </p:cNvSpPr>
              <p:nvPr/>
            </p:nvSpPr>
            <p:spPr bwMode="auto">
              <a:xfrm>
                <a:off x="10329863" y="1511300"/>
                <a:ext cx="288925" cy="3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7" name="Freeform 278"/>
              <p:cNvSpPr>
                <a:spLocks/>
              </p:cNvSpPr>
              <p:nvPr/>
            </p:nvSpPr>
            <p:spPr bwMode="auto">
              <a:xfrm>
                <a:off x="10329863" y="1511300"/>
                <a:ext cx="123825" cy="34925"/>
              </a:xfrm>
              <a:custGeom>
                <a:avLst/>
                <a:gdLst>
                  <a:gd name="T0" fmla="*/ 96 w 166"/>
                  <a:gd name="T1" fmla="*/ 0 h 46"/>
                  <a:gd name="T2" fmla="*/ 55 w 166"/>
                  <a:gd name="T3" fmla="*/ 0 h 46"/>
                  <a:gd name="T4" fmla="*/ 28 w 166"/>
                  <a:gd name="T5" fmla="*/ 0 h 46"/>
                  <a:gd name="T6" fmla="*/ 0 w 166"/>
                  <a:gd name="T7" fmla="*/ 0 h 46"/>
                  <a:gd name="T8" fmla="*/ 0 w 166"/>
                  <a:gd name="T9" fmla="*/ 46 h 46"/>
                  <a:gd name="T10" fmla="*/ 166 w 166"/>
                  <a:gd name="T11" fmla="*/ 46 h 46"/>
                  <a:gd name="T12" fmla="*/ 166 w 166"/>
                  <a:gd name="T13" fmla="*/ 11 h 46"/>
                  <a:gd name="T14" fmla="*/ 119 w 166"/>
                  <a:gd name="T15" fmla="*/ 11 h 46"/>
                  <a:gd name="T16" fmla="*/ 96 w 166"/>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6" h="46">
                    <a:moveTo>
                      <a:pt x="96" y="0"/>
                    </a:moveTo>
                    <a:cubicBezTo>
                      <a:pt x="55" y="0"/>
                      <a:pt x="55" y="0"/>
                      <a:pt x="55" y="0"/>
                    </a:cubicBezTo>
                    <a:cubicBezTo>
                      <a:pt x="28" y="0"/>
                      <a:pt x="28" y="0"/>
                      <a:pt x="28" y="0"/>
                    </a:cubicBezTo>
                    <a:cubicBezTo>
                      <a:pt x="0" y="0"/>
                      <a:pt x="0" y="0"/>
                      <a:pt x="0" y="0"/>
                    </a:cubicBezTo>
                    <a:cubicBezTo>
                      <a:pt x="0" y="46"/>
                      <a:pt x="0" y="46"/>
                      <a:pt x="0" y="46"/>
                    </a:cubicBezTo>
                    <a:cubicBezTo>
                      <a:pt x="166" y="46"/>
                      <a:pt x="166" y="46"/>
                      <a:pt x="166" y="46"/>
                    </a:cubicBezTo>
                    <a:cubicBezTo>
                      <a:pt x="166" y="11"/>
                      <a:pt x="166" y="11"/>
                      <a:pt x="166" y="11"/>
                    </a:cubicBezTo>
                    <a:cubicBezTo>
                      <a:pt x="119" y="11"/>
                      <a:pt x="119" y="11"/>
                      <a:pt x="119" y="11"/>
                    </a:cubicBezTo>
                    <a:cubicBezTo>
                      <a:pt x="119" y="11"/>
                      <a:pt x="105" y="11"/>
                      <a:pt x="96" y="0"/>
                    </a:cubicBezTo>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8" name="Freeform 279"/>
              <p:cNvSpPr>
                <a:spLocks/>
              </p:cNvSpPr>
              <p:nvPr/>
            </p:nvSpPr>
            <p:spPr bwMode="auto">
              <a:xfrm>
                <a:off x="10396538" y="1181100"/>
                <a:ext cx="411163" cy="338137"/>
              </a:xfrm>
              <a:custGeom>
                <a:avLst/>
                <a:gdLst>
                  <a:gd name="T0" fmla="*/ 549 w 549"/>
                  <a:gd name="T1" fmla="*/ 28 h 453"/>
                  <a:gd name="T2" fmla="*/ 549 w 549"/>
                  <a:gd name="T3" fmla="*/ 424 h 453"/>
                  <a:gd name="T4" fmla="*/ 521 w 549"/>
                  <a:gd name="T5" fmla="*/ 453 h 453"/>
                  <a:gd name="T6" fmla="*/ 28 w 549"/>
                  <a:gd name="T7" fmla="*/ 453 h 453"/>
                  <a:gd name="T8" fmla="*/ 0 w 549"/>
                  <a:gd name="T9" fmla="*/ 424 h 453"/>
                  <a:gd name="T10" fmla="*/ 0 w 549"/>
                  <a:gd name="T11" fmla="*/ 28 h 453"/>
                  <a:gd name="T12" fmla="*/ 28 w 549"/>
                  <a:gd name="T13" fmla="*/ 0 h 453"/>
                  <a:gd name="T14" fmla="*/ 521 w 549"/>
                  <a:gd name="T15" fmla="*/ 0 h 453"/>
                  <a:gd name="T16" fmla="*/ 549 w 549"/>
                  <a:gd name="T17" fmla="*/ 28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9" h="453">
                    <a:moveTo>
                      <a:pt x="549" y="28"/>
                    </a:moveTo>
                    <a:cubicBezTo>
                      <a:pt x="549" y="424"/>
                      <a:pt x="549" y="424"/>
                      <a:pt x="549" y="424"/>
                    </a:cubicBezTo>
                    <a:cubicBezTo>
                      <a:pt x="549" y="424"/>
                      <a:pt x="549" y="453"/>
                      <a:pt x="521" y="453"/>
                    </a:cubicBezTo>
                    <a:cubicBezTo>
                      <a:pt x="28" y="453"/>
                      <a:pt x="28" y="453"/>
                      <a:pt x="28" y="453"/>
                    </a:cubicBezTo>
                    <a:cubicBezTo>
                      <a:pt x="28" y="453"/>
                      <a:pt x="0" y="453"/>
                      <a:pt x="0" y="424"/>
                    </a:cubicBezTo>
                    <a:cubicBezTo>
                      <a:pt x="0" y="28"/>
                      <a:pt x="0" y="28"/>
                      <a:pt x="0" y="28"/>
                    </a:cubicBezTo>
                    <a:cubicBezTo>
                      <a:pt x="0" y="28"/>
                      <a:pt x="0" y="0"/>
                      <a:pt x="28" y="0"/>
                    </a:cubicBezTo>
                    <a:cubicBezTo>
                      <a:pt x="521" y="0"/>
                      <a:pt x="521" y="0"/>
                      <a:pt x="521" y="0"/>
                    </a:cubicBezTo>
                    <a:cubicBezTo>
                      <a:pt x="521" y="0"/>
                      <a:pt x="549" y="0"/>
                      <a:pt x="549" y="28"/>
                    </a:cubicBezTo>
                  </a:path>
                </a:pathLst>
              </a:custGeom>
              <a:solidFill>
                <a:srgbClr val="0072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9" name="Freeform 280"/>
              <p:cNvSpPr>
                <a:spLocks/>
              </p:cNvSpPr>
              <p:nvPr/>
            </p:nvSpPr>
            <p:spPr bwMode="auto">
              <a:xfrm>
                <a:off x="10412413" y="1181100"/>
                <a:ext cx="423863" cy="338137"/>
              </a:xfrm>
              <a:custGeom>
                <a:avLst/>
                <a:gdLst>
                  <a:gd name="T0" fmla="*/ 566 w 566"/>
                  <a:gd name="T1" fmla="*/ 28 h 453"/>
                  <a:gd name="T2" fmla="*/ 566 w 566"/>
                  <a:gd name="T3" fmla="*/ 424 h 453"/>
                  <a:gd name="T4" fmla="*/ 538 w 566"/>
                  <a:gd name="T5" fmla="*/ 453 h 453"/>
                  <a:gd name="T6" fmla="*/ 29 w 566"/>
                  <a:gd name="T7" fmla="*/ 453 h 453"/>
                  <a:gd name="T8" fmla="*/ 0 w 566"/>
                  <a:gd name="T9" fmla="*/ 424 h 453"/>
                  <a:gd name="T10" fmla="*/ 0 w 566"/>
                  <a:gd name="T11" fmla="*/ 28 h 453"/>
                  <a:gd name="T12" fmla="*/ 29 w 566"/>
                  <a:gd name="T13" fmla="*/ 0 h 453"/>
                  <a:gd name="T14" fmla="*/ 538 w 566"/>
                  <a:gd name="T15" fmla="*/ 0 h 453"/>
                  <a:gd name="T16" fmla="*/ 566 w 566"/>
                  <a:gd name="T17" fmla="*/ 28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6" h="453">
                    <a:moveTo>
                      <a:pt x="566" y="28"/>
                    </a:moveTo>
                    <a:cubicBezTo>
                      <a:pt x="566" y="424"/>
                      <a:pt x="566" y="424"/>
                      <a:pt x="566" y="424"/>
                    </a:cubicBezTo>
                    <a:cubicBezTo>
                      <a:pt x="566" y="424"/>
                      <a:pt x="566" y="453"/>
                      <a:pt x="538" y="453"/>
                    </a:cubicBezTo>
                    <a:cubicBezTo>
                      <a:pt x="29" y="453"/>
                      <a:pt x="29" y="453"/>
                      <a:pt x="29" y="453"/>
                    </a:cubicBezTo>
                    <a:cubicBezTo>
                      <a:pt x="29" y="453"/>
                      <a:pt x="0" y="453"/>
                      <a:pt x="0" y="424"/>
                    </a:cubicBezTo>
                    <a:cubicBezTo>
                      <a:pt x="0" y="28"/>
                      <a:pt x="0" y="28"/>
                      <a:pt x="0" y="28"/>
                    </a:cubicBezTo>
                    <a:cubicBezTo>
                      <a:pt x="0" y="28"/>
                      <a:pt x="0" y="0"/>
                      <a:pt x="29" y="0"/>
                    </a:cubicBezTo>
                    <a:cubicBezTo>
                      <a:pt x="538" y="0"/>
                      <a:pt x="538" y="0"/>
                      <a:pt x="538" y="0"/>
                    </a:cubicBezTo>
                    <a:cubicBezTo>
                      <a:pt x="538" y="0"/>
                      <a:pt x="566" y="0"/>
                      <a:pt x="566" y="28"/>
                    </a:cubicBezTo>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400" name="Freeform 281"/>
              <p:cNvSpPr>
                <a:spLocks/>
              </p:cNvSpPr>
              <p:nvPr/>
            </p:nvSpPr>
            <p:spPr bwMode="auto">
              <a:xfrm>
                <a:off x="10412413" y="1222375"/>
                <a:ext cx="423863" cy="296862"/>
              </a:xfrm>
              <a:custGeom>
                <a:avLst/>
                <a:gdLst>
                  <a:gd name="T0" fmla="*/ 566 w 566"/>
                  <a:gd name="T1" fmla="*/ 0 h 397"/>
                  <a:gd name="T2" fmla="*/ 0 w 566"/>
                  <a:gd name="T3" fmla="*/ 340 h 397"/>
                  <a:gd name="T4" fmla="*/ 0 w 566"/>
                  <a:gd name="T5" fmla="*/ 368 h 397"/>
                  <a:gd name="T6" fmla="*/ 29 w 566"/>
                  <a:gd name="T7" fmla="*/ 397 h 397"/>
                  <a:gd name="T8" fmla="*/ 538 w 566"/>
                  <a:gd name="T9" fmla="*/ 397 h 397"/>
                  <a:gd name="T10" fmla="*/ 566 w 566"/>
                  <a:gd name="T11" fmla="*/ 368 h 397"/>
                  <a:gd name="T12" fmla="*/ 566 w 566"/>
                  <a:gd name="T13" fmla="*/ 368 h 397"/>
                  <a:gd name="T14" fmla="*/ 566 w 566"/>
                  <a:gd name="T15" fmla="*/ 368 h 397"/>
                  <a:gd name="T16" fmla="*/ 566 w 566"/>
                  <a:gd name="T17" fmla="*/ 17 h 397"/>
                  <a:gd name="T18" fmla="*/ 566 w 566"/>
                  <a:gd name="T19" fmla="*/ 0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6" h="397">
                    <a:moveTo>
                      <a:pt x="566" y="0"/>
                    </a:moveTo>
                    <a:cubicBezTo>
                      <a:pt x="0" y="340"/>
                      <a:pt x="0" y="340"/>
                      <a:pt x="0" y="340"/>
                    </a:cubicBezTo>
                    <a:cubicBezTo>
                      <a:pt x="0" y="368"/>
                      <a:pt x="0" y="368"/>
                      <a:pt x="0" y="368"/>
                    </a:cubicBezTo>
                    <a:cubicBezTo>
                      <a:pt x="0" y="397"/>
                      <a:pt x="29" y="397"/>
                      <a:pt x="29" y="397"/>
                    </a:cubicBezTo>
                    <a:cubicBezTo>
                      <a:pt x="538" y="397"/>
                      <a:pt x="538" y="397"/>
                      <a:pt x="538" y="397"/>
                    </a:cubicBezTo>
                    <a:cubicBezTo>
                      <a:pt x="566" y="397"/>
                      <a:pt x="566" y="369"/>
                      <a:pt x="566" y="368"/>
                    </a:cubicBezTo>
                    <a:cubicBezTo>
                      <a:pt x="566" y="368"/>
                      <a:pt x="566" y="368"/>
                      <a:pt x="566" y="368"/>
                    </a:cubicBezTo>
                    <a:cubicBezTo>
                      <a:pt x="566" y="368"/>
                      <a:pt x="566" y="368"/>
                      <a:pt x="566" y="368"/>
                    </a:cubicBezTo>
                    <a:cubicBezTo>
                      <a:pt x="566" y="17"/>
                      <a:pt x="566" y="17"/>
                      <a:pt x="566" y="17"/>
                    </a:cubicBezTo>
                    <a:cubicBezTo>
                      <a:pt x="566" y="0"/>
                      <a:pt x="566" y="0"/>
                      <a:pt x="566" y="0"/>
                    </a:cubicBezTo>
                  </a:path>
                </a:pathLst>
              </a:custGeom>
              <a:solidFill>
                <a:srgbClr val="0091FE"/>
              </a:solidFill>
              <a:ln>
                <a:noFill/>
              </a:ln>
            </p:spPr>
            <p:txBody>
              <a:bodyPr vert="horz" wrap="square" lIns="91440" tIns="45720" rIns="91440" bIns="45720" numCol="1" anchor="t" anchorCtr="0" compatLnSpc="1">
                <a:prstTxWarp prst="textNoShape">
                  <a:avLst/>
                </a:prstTxWarp>
              </a:bodyPr>
              <a:lstStyle/>
              <a:p>
                <a:endParaRPr lang="en-US"/>
              </a:p>
            </p:txBody>
          </p:sp>
          <p:sp>
            <p:nvSpPr>
              <p:cNvPr id="401" name="Freeform 282"/>
              <p:cNvSpPr>
                <a:spLocks/>
              </p:cNvSpPr>
              <p:nvPr/>
            </p:nvSpPr>
            <p:spPr bwMode="auto">
              <a:xfrm>
                <a:off x="10188575" y="1304925"/>
                <a:ext cx="93663" cy="38100"/>
              </a:xfrm>
              <a:custGeom>
                <a:avLst/>
                <a:gdLst>
                  <a:gd name="T0" fmla="*/ 0 w 127"/>
                  <a:gd name="T1" fmla="*/ 0 h 50"/>
                  <a:gd name="T2" fmla="*/ 64 w 127"/>
                  <a:gd name="T3" fmla="*/ 50 h 50"/>
                  <a:gd name="T4" fmla="*/ 127 w 127"/>
                  <a:gd name="T5" fmla="*/ 0 h 50"/>
                  <a:gd name="T6" fmla="*/ 0 w 127"/>
                  <a:gd name="T7" fmla="*/ 0 h 50"/>
                </a:gdLst>
                <a:ahLst/>
                <a:cxnLst>
                  <a:cxn ang="0">
                    <a:pos x="T0" y="T1"/>
                  </a:cxn>
                  <a:cxn ang="0">
                    <a:pos x="T2" y="T3"/>
                  </a:cxn>
                  <a:cxn ang="0">
                    <a:pos x="T4" y="T5"/>
                  </a:cxn>
                  <a:cxn ang="0">
                    <a:pos x="T6" y="T7"/>
                  </a:cxn>
                </a:cxnLst>
                <a:rect l="0" t="0" r="r" b="b"/>
                <a:pathLst>
                  <a:path w="127" h="50">
                    <a:moveTo>
                      <a:pt x="0" y="0"/>
                    </a:moveTo>
                    <a:cubicBezTo>
                      <a:pt x="7" y="28"/>
                      <a:pt x="33" y="50"/>
                      <a:pt x="64" y="50"/>
                    </a:cubicBezTo>
                    <a:cubicBezTo>
                      <a:pt x="94" y="50"/>
                      <a:pt x="120" y="28"/>
                      <a:pt x="127" y="0"/>
                    </a:cubicBezTo>
                    <a:lnTo>
                      <a:pt x="0" y="0"/>
                    </a:ln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402" name="Freeform 283"/>
              <p:cNvSpPr>
                <a:spLocks/>
              </p:cNvSpPr>
              <p:nvPr/>
            </p:nvSpPr>
            <p:spPr bwMode="auto">
              <a:xfrm>
                <a:off x="10207625" y="1216025"/>
                <a:ext cx="73025" cy="92075"/>
              </a:xfrm>
              <a:custGeom>
                <a:avLst/>
                <a:gdLst>
                  <a:gd name="T0" fmla="*/ 99 w 99"/>
                  <a:gd name="T1" fmla="*/ 11 h 124"/>
                  <a:gd name="T2" fmla="*/ 68 w 99"/>
                  <a:gd name="T3" fmla="*/ 0 h 124"/>
                  <a:gd name="T4" fmla="*/ 57 w 99"/>
                  <a:gd name="T5" fmla="*/ 26 h 124"/>
                  <a:gd name="T6" fmla="*/ 0 w 99"/>
                  <a:gd name="T7" fmla="*/ 26 h 124"/>
                  <a:gd name="T8" fmla="*/ 0 w 99"/>
                  <a:gd name="T9" fmla="*/ 124 h 124"/>
                  <a:gd name="T10" fmla="*/ 68 w 99"/>
                  <a:gd name="T11" fmla="*/ 124 h 124"/>
                  <a:gd name="T12" fmla="*/ 68 w 99"/>
                  <a:gd name="T13" fmla="*/ 66 h 124"/>
                  <a:gd name="T14" fmla="*/ 99 w 99"/>
                  <a:gd name="T15" fmla="*/ 11 h 1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124">
                    <a:moveTo>
                      <a:pt x="99" y="11"/>
                    </a:moveTo>
                    <a:cubicBezTo>
                      <a:pt x="68" y="0"/>
                      <a:pt x="68" y="0"/>
                      <a:pt x="68" y="0"/>
                    </a:cubicBezTo>
                    <a:cubicBezTo>
                      <a:pt x="57" y="26"/>
                      <a:pt x="57" y="26"/>
                      <a:pt x="57" y="26"/>
                    </a:cubicBezTo>
                    <a:cubicBezTo>
                      <a:pt x="0" y="26"/>
                      <a:pt x="0" y="26"/>
                      <a:pt x="0" y="26"/>
                    </a:cubicBezTo>
                    <a:cubicBezTo>
                      <a:pt x="0" y="124"/>
                      <a:pt x="0" y="124"/>
                      <a:pt x="0" y="124"/>
                    </a:cubicBezTo>
                    <a:cubicBezTo>
                      <a:pt x="68" y="124"/>
                      <a:pt x="68" y="124"/>
                      <a:pt x="68" y="124"/>
                    </a:cubicBezTo>
                    <a:cubicBezTo>
                      <a:pt x="68" y="66"/>
                      <a:pt x="68" y="66"/>
                      <a:pt x="68" y="66"/>
                    </a:cubicBezTo>
                    <a:cubicBezTo>
                      <a:pt x="69" y="48"/>
                      <a:pt x="74" y="19"/>
                      <a:pt x="99" y="11"/>
                    </a:cubicBez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403" name="Freeform 284"/>
              <p:cNvSpPr>
                <a:spLocks/>
              </p:cNvSpPr>
              <p:nvPr/>
            </p:nvSpPr>
            <p:spPr bwMode="auto">
              <a:xfrm>
                <a:off x="10296525" y="1182688"/>
                <a:ext cx="11113" cy="11112"/>
              </a:xfrm>
              <a:custGeom>
                <a:avLst/>
                <a:gdLst>
                  <a:gd name="T0" fmla="*/ 14 w 15"/>
                  <a:gd name="T1" fmla="*/ 9 h 16"/>
                  <a:gd name="T2" fmla="*/ 6 w 15"/>
                  <a:gd name="T3" fmla="*/ 15 h 16"/>
                  <a:gd name="T4" fmla="*/ 0 w 15"/>
                  <a:gd name="T5" fmla="*/ 7 h 16"/>
                  <a:gd name="T6" fmla="*/ 9 w 15"/>
                  <a:gd name="T7" fmla="*/ 1 h 16"/>
                  <a:gd name="T8" fmla="*/ 14 w 15"/>
                  <a:gd name="T9" fmla="*/ 9 h 16"/>
                </a:gdLst>
                <a:ahLst/>
                <a:cxnLst>
                  <a:cxn ang="0">
                    <a:pos x="T0" y="T1"/>
                  </a:cxn>
                  <a:cxn ang="0">
                    <a:pos x="T2" y="T3"/>
                  </a:cxn>
                  <a:cxn ang="0">
                    <a:pos x="T4" y="T5"/>
                  </a:cxn>
                  <a:cxn ang="0">
                    <a:pos x="T6" y="T7"/>
                  </a:cxn>
                  <a:cxn ang="0">
                    <a:pos x="T8" y="T9"/>
                  </a:cxn>
                </a:cxnLst>
                <a:rect l="0" t="0" r="r" b="b"/>
                <a:pathLst>
                  <a:path w="15" h="16">
                    <a:moveTo>
                      <a:pt x="14" y="9"/>
                    </a:moveTo>
                    <a:cubicBezTo>
                      <a:pt x="14" y="13"/>
                      <a:pt x="10" y="16"/>
                      <a:pt x="6" y="15"/>
                    </a:cubicBezTo>
                    <a:cubicBezTo>
                      <a:pt x="2" y="14"/>
                      <a:pt x="0" y="11"/>
                      <a:pt x="0" y="7"/>
                    </a:cubicBezTo>
                    <a:cubicBezTo>
                      <a:pt x="1" y="3"/>
                      <a:pt x="5" y="0"/>
                      <a:pt x="9" y="1"/>
                    </a:cubicBezTo>
                    <a:cubicBezTo>
                      <a:pt x="12" y="2"/>
                      <a:pt x="15" y="5"/>
                      <a:pt x="14" y="9"/>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4" name="Freeform 285"/>
              <p:cNvSpPr>
                <a:spLocks/>
              </p:cNvSpPr>
              <p:nvPr/>
            </p:nvSpPr>
            <p:spPr bwMode="auto">
              <a:xfrm>
                <a:off x="10315575" y="1165225"/>
                <a:ext cx="31750" cy="60325"/>
              </a:xfrm>
              <a:custGeom>
                <a:avLst/>
                <a:gdLst>
                  <a:gd name="T0" fmla="*/ 16 w 20"/>
                  <a:gd name="T1" fmla="*/ 0 h 38"/>
                  <a:gd name="T2" fmla="*/ 20 w 20"/>
                  <a:gd name="T3" fmla="*/ 38 h 38"/>
                  <a:gd name="T4" fmla="*/ 0 w 20"/>
                  <a:gd name="T5" fmla="*/ 34 h 38"/>
                  <a:gd name="T6" fmla="*/ 16 w 20"/>
                  <a:gd name="T7" fmla="*/ 0 h 38"/>
                </a:gdLst>
                <a:ahLst/>
                <a:cxnLst>
                  <a:cxn ang="0">
                    <a:pos x="T0" y="T1"/>
                  </a:cxn>
                  <a:cxn ang="0">
                    <a:pos x="T2" y="T3"/>
                  </a:cxn>
                  <a:cxn ang="0">
                    <a:pos x="T4" y="T5"/>
                  </a:cxn>
                  <a:cxn ang="0">
                    <a:pos x="T6" y="T7"/>
                  </a:cxn>
                </a:cxnLst>
                <a:rect l="0" t="0" r="r" b="b"/>
                <a:pathLst>
                  <a:path w="20" h="38">
                    <a:moveTo>
                      <a:pt x="16" y="0"/>
                    </a:moveTo>
                    <a:lnTo>
                      <a:pt x="20" y="38"/>
                    </a:lnTo>
                    <a:lnTo>
                      <a:pt x="0" y="34"/>
                    </a:lnTo>
                    <a:lnTo>
                      <a:pt x="16" y="0"/>
                    </a:lnTo>
                    <a:close/>
                  </a:path>
                </a:pathLst>
              </a:custGeom>
              <a:solidFill>
                <a:srgbClr val="FFB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5" name="Freeform 286"/>
              <p:cNvSpPr>
                <a:spLocks/>
              </p:cNvSpPr>
              <p:nvPr/>
            </p:nvSpPr>
            <p:spPr bwMode="auto">
              <a:xfrm>
                <a:off x="10201275" y="1101725"/>
                <a:ext cx="147638" cy="182562"/>
              </a:xfrm>
              <a:custGeom>
                <a:avLst/>
                <a:gdLst>
                  <a:gd name="T0" fmla="*/ 23 w 199"/>
                  <a:gd name="T1" fmla="*/ 0 h 245"/>
                  <a:gd name="T2" fmla="*/ 1 w 199"/>
                  <a:gd name="T3" fmla="*/ 124 h 245"/>
                  <a:gd name="T4" fmla="*/ 1 w 199"/>
                  <a:gd name="T5" fmla="*/ 125 h 245"/>
                  <a:gd name="T6" fmla="*/ 0 w 199"/>
                  <a:gd name="T7" fmla="*/ 143 h 245"/>
                  <a:gd name="T8" fmla="*/ 32 w 199"/>
                  <a:gd name="T9" fmla="*/ 138 h 245"/>
                  <a:gd name="T10" fmla="*/ 48 w 199"/>
                  <a:gd name="T11" fmla="*/ 190 h 245"/>
                  <a:gd name="T12" fmla="*/ 161 w 199"/>
                  <a:gd name="T13" fmla="*/ 245 h 245"/>
                  <a:gd name="T14" fmla="*/ 170 w 199"/>
                  <a:gd name="T15" fmla="*/ 197 h 245"/>
                  <a:gd name="T16" fmla="*/ 185 w 199"/>
                  <a:gd name="T17" fmla="*/ 109 h 245"/>
                  <a:gd name="T18" fmla="*/ 199 w 199"/>
                  <a:gd name="T19" fmla="*/ 31 h 245"/>
                  <a:gd name="T20" fmla="*/ 23 w 199"/>
                  <a:gd name="T21"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9" h="245">
                    <a:moveTo>
                      <a:pt x="23" y="0"/>
                    </a:moveTo>
                    <a:cubicBezTo>
                      <a:pt x="1" y="124"/>
                      <a:pt x="1" y="124"/>
                      <a:pt x="1" y="124"/>
                    </a:cubicBezTo>
                    <a:cubicBezTo>
                      <a:pt x="1" y="125"/>
                      <a:pt x="1" y="125"/>
                      <a:pt x="1" y="125"/>
                    </a:cubicBezTo>
                    <a:cubicBezTo>
                      <a:pt x="0" y="131"/>
                      <a:pt x="0" y="137"/>
                      <a:pt x="0" y="143"/>
                    </a:cubicBezTo>
                    <a:cubicBezTo>
                      <a:pt x="32" y="138"/>
                      <a:pt x="32" y="138"/>
                      <a:pt x="32" y="138"/>
                    </a:cubicBezTo>
                    <a:cubicBezTo>
                      <a:pt x="35" y="158"/>
                      <a:pt x="41" y="176"/>
                      <a:pt x="48" y="190"/>
                    </a:cubicBezTo>
                    <a:cubicBezTo>
                      <a:pt x="64" y="215"/>
                      <a:pt x="96" y="241"/>
                      <a:pt x="161" y="245"/>
                    </a:cubicBezTo>
                    <a:cubicBezTo>
                      <a:pt x="170" y="197"/>
                      <a:pt x="170" y="197"/>
                      <a:pt x="170" y="197"/>
                    </a:cubicBezTo>
                    <a:cubicBezTo>
                      <a:pt x="185" y="109"/>
                      <a:pt x="185" y="109"/>
                      <a:pt x="185" y="109"/>
                    </a:cubicBezTo>
                    <a:cubicBezTo>
                      <a:pt x="199" y="31"/>
                      <a:pt x="199" y="31"/>
                      <a:pt x="199" y="31"/>
                    </a:cubicBezTo>
                    <a:cubicBezTo>
                      <a:pt x="23" y="0"/>
                      <a:pt x="23" y="0"/>
                      <a:pt x="23" y="0"/>
                    </a:cubicBezTo>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406" name="Freeform 287"/>
              <p:cNvSpPr>
                <a:spLocks/>
              </p:cNvSpPr>
              <p:nvPr/>
            </p:nvSpPr>
            <p:spPr bwMode="auto">
              <a:xfrm>
                <a:off x="10296525" y="1182688"/>
                <a:ext cx="11113" cy="11112"/>
              </a:xfrm>
              <a:custGeom>
                <a:avLst/>
                <a:gdLst>
                  <a:gd name="T0" fmla="*/ 14 w 15"/>
                  <a:gd name="T1" fmla="*/ 9 h 16"/>
                  <a:gd name="T2" fmla="*/ 6 w 15"/>
                  <a:gd name="T3" fmla="*/ 15 h 16"/>
                  <a:gd name="T4" fmla="*/ 0 w 15"/>
                  <a:gd name="T5" fmla="*/ 7 h 16"/>
                  <a:gd name="T6" fmla="*/ 9 w 15"/>
                  <a:gd name="T7" fmla="*/ 1 h 16"/>
                  <a:gd name="T8" fmla="*/ 14 w 15"/>
                  <a:gd name="T9" fmla="*/ 9 h 16"/>
                </a:gdLst>
                <a:ahLst/>
                <a:cxnLst>
                  <a:cxn ang="0">
                    <a:pos x="T0" y="T1"/>
                  </a:cxn>
                  <a:cxn ang="0">
                    <a:pos x="T2" y="T3"/>
                  </a:cxn>
                  <a:cxn ang="0">
                    <a:pos x="T4" y="T5"/>
                  </a:cxn>
                  <a:cxn ang="0">
                    <a:pos x="T6" y="T7"/>
                  </a:cxn>
                  <a:cxn ang="0">
                    <a:pos x="T8" y="T9"/>
                  </a:cxn>
                </a:cxnLst>
                <a:rect l="0" t="0" r="r" b="b"/>
                <a:pathLst>
                  <a:path w="15" h="16">
                    <a:moveTo>
                      <a:pt x="14" y="9"/>
                    </a:moveTo>
                    <a:cubicBezTo>
                      <a:pt x="14" y="13"/>
                      <a:pt x="10" y="16"/>
                      <a:pt x="6" y="15"/>
                    </a:cubicBezTo>
                    <a:cubicBezTo>
                      <a:pt x="2" y="14"/>
                      <a:pt x="0" y="11"/>
                      <a:pt x="0" y="7"/>
                    </a:cubicBezTo>
                    <a:cubicBezTo>
                      <a:pt x="1" y="3"/>
                      <a:pt x="5" y="0"/>
                      <a:pt x="9" y="1"/>
                    </a:cubicBezTo>
                    <a:cubicBezTo>
                      <a:pt x="12" y="2"/>
                      <a:pt x="15" y="5"/>
                      <a:pt x="14" y="9"/>
                    </a:cubicBezTo>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7" name="Freeform 288"/>
              <p:cNvSpPr>
                <a:spLocks/>
              </p:cNvSpPr>
              <p:nvPr/>
            </p:nvSpPr>
            <p:spPr bwMode="auto">
              <a:xfrm>
                <a:off x="10094913" y="1231900"/>
                <a:ext cx="136525" cy="136525"/>
              </a:xfrm>
              <a:custGeom>
                <a:avLst/>
                <a:gdLst>
                  <a:gd name="T0" fmla="*/ 169 w 184"/>
                  <a:gd name="T1" fmla="*/ 0 h 184"/>
                  <a:gd name="T2" fmla="*/ 15 w 184"/>
                  <a:gd name="T3" fmla="*/ 184 h 184"/>
                  <a:gd name="T4" fmla="*/ 169 w 184"/>
                  <a:gd name="T5" fmla="*/ 0 h 184"/>
                </a:gdLst>
                <a:ahLst/>
                <a:cxnLst>
                  <a:cxn ang="0">
                    <a:pos x="T0" y="T1"/>
                  </a:cxn>
                  <a:cxn ang="0">
                    <a:pos x="T2" y="T3"/>
                  </a:cxn>
                  <a:cxn ang="0">
                    <a:pos x="T4" y="T5"/>
                  </a:cxn>
                </a:cxnLst>
                <a:rect l="0" t="0" r="r" b="b"/>
                <a:pathLst>
                  <a:path w="184" h="184">
                    <a:moveTo>
                      <a:pt x="169" y="0"/>
                    </a:moveTo>
                    <a:cubicBezTo>
                      <a:pt x="169" y="0"/>
                      <a:pt x="0" y="15"/>
                      <a:pt x="15" y="184"/>
                    </a:cubicBezTo>
                    <a:cubicBezTo>
                      <a:pt x="15" y="184"/>
                      <a:pt x="184" y="169"/>
                      <a:pt x="169" y="0"/>
                    </a:cubicBezTo>
                    <a:close/>
                  </a:path>
                </a:pathLst>
              </a:custGeom>
              <a:solidFill>
                <a:srgbClr val="A84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8" name="Freeform 289"/>
              <p:cNvSpPr>
                <a:spLocks noEditPoints="1"/>
              </p:cNvSpPr>
              <p:nvPr/>
            </p:nvSpPr>
            <p:spPr bwMode="auto">
              <a:xfrm>
                <a:off x="10674350" y="1412875"/>
                <a:ext cx="117475" cy="79375"/>
              </a:xfrm>
              <a:custGeom>
                <a:avLst/>
                <a:gdLst>
                  <a:gd name="T0" fmla="*/ 74 w 74"/>
                  <a:gd name="T1" fmla="*/ 50 h 50"/>
                  <a:gd name="T2" fmla="*/ 0 w 74"/>
                  <a:gd name="T3" fmla="*/ 50 h 50"/>
                  <a:gd name="T4" fmla="*/ 0 w 74"/>
                  <a:gd name="T5" fmla="*/ 0 h 50"/>
                  <a:gd name="T6" fmla="*/ 74 w 74"/>
                  <a:gd name="T7" fmla="*/ 0 h 50"/>
                  <a:gd name="T8" fmla="*/ 74 w 74"/>
                  <a:gd name="T9" fmla="*/ 50 h 50"/>
                  <a:gd name="T10" fmla="*/ 2 w 74"/>
                  <a:gd name="T11" fmla="*/ 48 h 50"/>
                  <a:gd name="T12" fmla="*/ 72 w 74"/>
                  <a:gd name="T13" fmla="*/ 48 h 50"/>
                  <a:gd name="T14" fmla="*/ 72 w 74"/>
                  <a:gd name="T15" fmla="*/ 2 h 50"/>
                  <a:gd name="T16" fmla="*/ 2 w 74"/>
                  <a:gd name="T17" fmla="*/ 2 h 50"/>
                  <a:gd name="T18" fmla="*/ 2 w 74"/>
                  <a:gd name="T19" fmla="*/ 48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50">
                    <a:moveTo>
                      <a:pt x="74" y="50"/>
                    </a:moveTo>
                    <a:lnTo>
                      <a:pt x="0" y="50"/>
                    </a:lnTo>
                    <a:lnTo>
                      <a:pt x="0" y="0"/>
                    </a:lnTo>
                    <a:lnTo>
                      <a:pt x="74" y="0"/>
                    </a:lnTo>
                    <a:lnTo>
                      <a:pt x="74" y="50"/>
                    </a:lnTo>
                    <a:close/>
                    <a:moveTo>
                      <a:pt x="2" y="48"/>
                    </a:moveTo>
                    <a:lnTo>
                      <a:pt x="72" y="48"/>
                    </a:lnTo>
                    <a:lnTo>
                      <a:pt x="72" y="2"/>
                    </a:lnTo>
                    <a:lnTo>
                      <a:pt x="2" y="2"/>
                    </a:lnTo>
                    <a:lnTo>
                      <a:pt x="2" y="48"/>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9" name="Freeform 290"/>
              <p:cNvSpPr>
                <a:spLocks/>
              </p:cNvSpPr>
              <p:nvPr/>
            </p:nvSpPr>
            <p:spPr bwMode="auto">
              <a:xfrm>
                <a:off x="10717213" y="1447800"/>
                <a:ext cx="173038" cy="619125"/>
              </a:xfrm>
              <a:custGeom>
                <a:avLst/>
                <a:gdLst>
                  <a:gd name="T0" fmla="*/ 136 w 231"/>
                  <a:gd name="T1" fmla="*/ 827 h 827"/>
                  <a:gd name="T2" fmla="*/ 132 w 231"/>
                  <a:gd name="T3" fmla="*/ 824 h 827"/>
                  <a:gd name="T4" fmla="*/ 154 w 231"/>
                  <a:gd name="T5" fmla="*/ 530 h 827"/>
                  <a:gd name="T6" fmla="*/ 143 w 231"/>
                  <a:gd name="T7" fmla="*/ 57 h 827"/>
                  <a:gd name="T8" fmla="*/ 4 w 231"/>
                  <a:gd name="T9" fmla="*/ 13 h 827"/>
                  <a:gd name="T10" fmla="*/ 0 w 231"/>
                  <a:gd name="T11" fmla="*/ 9 h 827"/>
                  <a:gd name="T12" fmla="*/ 4 w 231"/>
                  <a:gd name="T13" fmla="*/ 5 h 827"/>
                  <a:gd name="T14" fmla="*/ 149 w 231"/>
                  <a:gd name="T15" fmla="*/ 52 h 827"/>
                  <a:gd name="T16" fmla="*/ 162 w 231"/>
                  <a:gd name="T17" fmla="*/ 532 h 827"/>
                  <a:gd name="T18" fmla="*/ 140 w 231"/>
                  <a:gd name="T19" fmla="*/ 822 h 827"/>
                  <a:gd name="T20" fmla="*/ 137 w 231"/>
                  <a:gd name="T21" fmla="*/ 827 h 827"/>
                  <a:gd name="T22" fmla="*/ 136 w 231"/>
                  <a:gd name="T23" fmla="*/ 827 h 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1" h="827">
                    <a:moveTo>
                      <a:pt x="136" y="827"/>
                    </a:moveTo>
                    <a:cubicBezTo>
                      <a:pt x="134" y="827"/>
                      <a:pt x="133" y="826"/>
                      <a:pt x="132" y="824"/>
                    </a:cubicBezTo>
                    <a:cubicBezTo>
                      <a:pt x="112" y="765"/>
                      <a:pt x="133" y="651"/>
                      <a:pt x="154" y="530"/>
                    </a:cubicBezTo>
                    <a:cubicBezTo>
                      <a:pt x="186" y="350"/>
                      <a:pt x="222" y="146"/>
                      <a:pt x="143" y="57"/>
                    </a:cubicBezTo>
                    <a:cubicBezTo>
                      <a:pt x="112" y="23"/>
                      <a:pt x="67" y="8"/>
                      <a:pt x="4" y="13"/>
                    </a:cubicBezTo>
                    <a:cubicBezTo>
                      <a:pt x="2" y="13"/>
                      <a:pt x="0" y="11"/>
                      <a:pt x="0" y="9"/>
                    </a:cubicBezTo>
                    <a:cubicBezTo>
                      <a:pt x="0" y="7"/>
                      <a:pt x="1" y="5"/>
                      <a:pt x="4" y="5"/>
                    </a:cubicBezTo>
                    <a:cubicBezTo>
                      <a:pt x="68" y="0"/>
                      <a:pt x="117" y="16"/>
                      <a:pt x="149" y="52"/>
                    </a:cubicBezTo>
                    <a:cubicBezTo>
                      <a:pt x="231" y="143"/>
                      <a:pt x="194" y="350"/>
                      <a:pt x="162" y="532"/>
                    </a:cubicBezTo>
                    <a:cubicBezTo>
                      <a:pt x="141" y="651"/>
                      <a:pt x="121" y="764"/>
                      <a:pt x="140" y="822"/>
                    </a:cubicBezTo>
                    <a:cubicBezTo>
                      <a:pt x="140" y="824"/>
                      <a:pt x="139" y="826"/>
                      <a:pt x="137" y="827"/>
                    </a:cubicBezTo>
                    <a:cubicBezTo>
                      <a:pt x="137" y="827"/>
                      <a:pt x="136" y="827"/>
                      <a:pt x="136" y="827"/>
                    </a:cubicBez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0" name="Freeform 291"/>
              <p:cNvSpPr>
                <a:spLocks/>
              </p:cNvSpPr>
              <p:nvPr/>
            </p:nvSpPr>
            <p:spPr bwMode="auto">
              <a:xfrm>
                <a:off x="10945813" y="2098675"/>
                <a:ext cx="42863" cy="41275"/>
              </a:xfrm>
              <a:custGeom>
                <a:avLst/>
                <a:gdLst>
                  <a:gd name="T0" fmla="*/ 27 w 27"/>
                  <a:gd name="T1" fmla="*/ 0 h 26"/>
                  <a:gd name="T2" fmla="*/ 0 w 27"/>
                  <a:gd name="T3" fmla="*/ 0 h 26"/>
                  <a:gd name="T4" fmla="*/ 0 w 27"/>
                  <a:gd name="T5" fmla="*/ 26 h 26"/>
                  <a:gd name="T6" fmla="*/ 27 w 27"/>
                  <a:gd name="T7" fmla="*/ 26 h 26"/>
                  <a:gd name="T8" fmla="*/ 27 w 27"/>
                  <a:gd name="T9" fmla="*/ 11 h 26"/>
                  <a:gd name="T10" fmla="*/ 27 w 27"/>
                  <a:gd name="T11" fmla="*/ 0 h 26"/>
                </a:gdLst>
                <a:ahLst/>
                <a:cxnLst>
                  <a:cxn ang="0">
                    <a:pos x="T0" y="T1"/>
                  </a:cxn>
                  <a:cxn ang="0">
                    <a:pos x="T2" y="T3"/>
                  </a:cxn>
                  <a:cxn ang="0">
                    <a:pos x="T4" y="T5"/>
                  </a:cxn>
                  <a:cxn ang="0">
                    <a:pos x="T6" y="T7"/>
                  </a:cxn>
                  <a:cxn ang="0">
                    <a:pos x="T8" y="T9"/>
                  </a:cxn>
                  <a:cxn ang="0">
                    <a:pos x="T10" y="T11"/>
                  </a:cxn>
                </a:cxnLst>
                <a:rect l="0" t="0" r="r" b="b"/>
                <a:pathLst>
                  <a:path w="27" h="26">
                    <a:moveTo>
                      <a:pt x="27" y="0"/>
                    </a:moveTo>
                    <a:lnTo>
                      <a:pt x="0" y="0"/>
                    </a:lnTo>
                    <a:lnTo>
                      <a:pt x="0" y="26"/>
                    </a:lnTo>
                    <a:lnTo>
                      <a:pt x="27" y="26"/>
                    </a:lnTo>
                    <a:lnTo>
                      <a:pt x="27" y="11"/>
                    </a:lnTo>
                    <a:lnTo>
                      <a:pt x="27" y="0"/>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1" name="Freeform 292"/>
              <p:cNvSpPr>
                <a:spLocks/>
              </p:cNvSpPr>
              <p:nvPr/>
            </p:nvSpPr>
            <p:spPr bwMode="auto">
              <a:xfrm>
                <a:off x="10945813" y="2098675"/>
                <a:ext cx="42863" cy="41275"/>
              </a:xfrm>
              <a:custGeom>
                <a:avLst/>
                <a:gdLst>
                  <a:gd name="T0" fmla="*/ 27 w 27"/>
                  <a:gd name="T1" fmla="*/ 0 h 26"/>
                  <a:gd name="T2" fmla="*/ 0 w 27"/>
                  <a:gd name="T3" fmla="*/ 0 h 26"/>
                  <a:gd name="T4" fmla="*/ 0 w 27"/>
                  <a:gd name="T5" fmla="*/ 26 h 26"/>
                  <a:gd name="T6" fmla="*/ 27 w 27"/>
                  <a:gd name="T7" fmla="*/ 26 h 26"/>
                  <a:gd name="T8" fmla="*/ 27 w 27"/>
                  <a:gd name="T9" fmla="*/ 11 h 26"/>
                  <a:gd name="T10" fmla="*/ 27 w 27"/>
                  <a:gd name="T11" fmla="*/ 0 h 26"/>
                </a:gdLst>
                <a:ahLst/>
                <a:cxnLst>
                  <a:cxn ang="0">
                    <a:pos x="T0" y="T1"/>
                  </a:cxn>
                  <a:cxn ang="0">
                    <a:pos x="T2" y="T3"/>
                  </a:cxn>
                  <a:cxn ang="0">
                    <a:pos x="T4" y="T5"/>
                  </a:cxn>
                  <a:cxn ang="0">
                    <a:pos x="T6" y="T7"/>
                  </a:cxn>
                  <a:cxn ang="0">
                    <a:pos x="T8" y="T9"/>
                  </a:cxn>
                  <a:cxn ang="0">
                    <a:pos x="T10" y="T11"/>
                  </a:cxn>
                </a:cxnLst>
                <a:rect l="0" t="0" r="r" b="b"/>
                <a:pathLst>
                  <a:path w="27" h="26">
                    <a:moveTo>
                      <a:pt x="27" y="0"/>
                    </a:moveTo>
                    <a:lnTo>
                      <a:pt x="0" y="0"/>
                    </a:lnTo>
                    <a:lnTo>
                      <a:pt x="0" y="26"/>
                    </a:lnTo>
                    <a:lnTo>
                      <a:pt x="27" y="26"/>
                    </a:lnTo>
                    <a:lnTo>
                      <a:pt x="27" y="11"/>
                    </a:lnTo>
                    <a:lnTo>
                      <a:pt x="2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2" name="Rectangle 293"/>
              <p:cNvSpPr>
                <a:spLocks noChangeArrowheads="1"/>
              </p:cNvSpPr>
              <p:nvPr/>
            </p:nvSpPr>
            <p:spPr bwMode="auto">
              <a:xfrm>
                <a:off x="10148888" y="1574800"/>
                <a:ext cx="50800" cy="585787"/>
              </a:xfrm>
              <a:prstGeom prst="rect">
                <a:avLst/>
              </a:pr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413" name="Rectangle 294"/>
              <p:cNvSpPr>
                <a:spLocks noChangeArrowheads="1"/>
              </p:cNvSpPr>
              <p:nvPr/>
            </p:nvSpPr>
            <p:spPr bwMode="auto">
              <a:xfrm>
                <a:off x="10148888" y="1574800"/>
                <a:ext cx="508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4" name="Freeform 295"/>
              <p:cNvSpPr>
                <a:spLocks/>
              </p:cNvSpPr>
              <p:nvPr/>
            </p:nvSpPr>
            <p:spPr bwMode="auto">
              <a:xfrm>
                <a:off x="10174288" y="1604963"/>
                <a:ext cx="25400" cy="555625"/>
              </a:xfrm>
              <a:custGeom>
                <a:avLst/>
                <a:gdLst>
                  <a:gd name="T0" fmla="*/ 16 w 16"/>
                  <a:gd name="T1" fmla="*/ 0 h 350"/>
                  <a:gd name="T2" fmla="*/ 0 w 16"/>
                  <a:gd name="T3" fmla="*/ 0 h 350"/>
                  <a:gd name="T4" fmla="*/ 0 w 16"/>
                  <a:gd name="T5" fmla="*/ 350 h 350"/>
                  <a:gd name="T6" fmla="*/ 16 w 16"/>
                  <a:gd name="T7" fmla="*/ 350 h 350"/>
                  <a:gd name="T8" fmla="*/ 16 w 16"/>
                  <a:gd name="T9" fmla="*/ 322 h 350"/>
                  <a:gd name="T10" fmla="*/ 16 w 16"/>
                  <a:gd name="T11" fmla="*/ 152 h 350"/>
                  <a:gd name="T12" fmla="*/ 16 w 16"/>
                  <a:gd name="T13" fmla="*/ 130 h 350"/>
                  <a:gd name="T14" fmla="*/ 16 w 16"/>
                  <a:gd name="T15" fmla="*/ 0 h 3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350">
                    <a:moveTo>
                      <a:pt x="16" y="0"/>
                    </a:moveTo>
                    <a:lnTo>
                      <a:pt x="0" y="0"/>
                    </a:lnTo>
                    <a:lnTo>
                      <a:pt x="0" y="350"/>
                    </a:lnTo>
                    <a:lnTo>
                      <a:pt x="16" y="350"/>
                    </a:lnTo>
                    <a:lnTo>
                      <a:pt x="16" y="322"/>
                    </a:lnTo>
                    <a:lnTo>
                      <a:pt x="16" y="152"/>
                    </a:lnTo>
                    <a:lnTo>
                      <a:pt x="16" y="130"/>
                    </a:lnTo>
                    <a:lnTo>
                      <a:pt x="16" y="0"/>
                    </a:lnTo>
                    <a:close/>
                  </a:path>
                </a:pathLst>
              </a:custGeom>
              <a:solidFill>
                <a:srgbClr val="171A4E"/>
              </a:solidFill>
              <a:ln>
                <a:noFill/>
              </a:ln>
            </p:spPr>
            <p:txBody>
              <a:bodyPr vert="horz" wrap="square" lIns="91440" tIns="45720" rIns="91440" bIns="45720" numCol="1" anchor="t" anchorCtr="0" compatLnSpc="1">
                <a:prstTxWarp prst="textNoShape">
                  <a:avLst/>
                </a:prstTxWarp>
              </a:bodyPr>
              <a:lstStyle/>
              <a:p>
                <a:endParaRPr lang="en-US"/>
              </a:p>
            </p:txBody>
          </p:sp>
          <p:sp>
            <p:nvSpPr>
              <p:cNvPr id="415" name="Freeform 296"/>
              <p:cNvSpPr>
                <a:spLocks/>
              </p:cNvSpPr>
              <p:nvPr/>
            </p:nvSpPr>
            <p:spPr bwMode="auto">
              <a:xfrm>
                <a:off x="10174288" y="1604963"/>
                <a:ext cx="25400" cy="555625"/>
              </a:xfrm>
              <a:custGeom>
                <a:avLst/>
                <a:gdLst>
                  <a:gd name="T0" fmla="*/ 16 w 16"/>
                  <a:gd name="T1" fmla="*/ 0 h 350"/>
                  <a:gd name="T2" fmla="*/ 0 w 16"/>
                  <a:gd name="T3" fmla="*/ 0 h 350"/>
                  <a:gd name="T4" fmla="*/ 0 w 16"/>
                  <a:gd name="T5" fmla="*/ 350 h 350"/>
                  <a:gd name="T6" fmla="*/ 16 w 16"/>
                  <a:gd name="T7" fmla="*/ 350 h 350"/>
                  <a:gd name="T8" fmla="*/ 16 w 16"/>
                  <a:gd name="T9" fmla="*/ 322 h 350"/>
                  <a:gd name="T10" fmla="*/ 16 w 16"/>
                  <a:gd name="T11" fmla="*/ 152 h 350"/>
                  <a:gd name="T12" fmla="*/ 16 w 16"/>
                  <a:gd name="T13" fmla="*/ 130 h 350"/>
                  <a:gd name="T14" fmla="*/ 16 w 16"/>
                  <a:gd name="T15" fmla="*/ 0 h 3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350">
                    <a:moveTo>
                      <a:pt x="16" y="0"/>
                    </a:moveTo>
                    <a:lnTo>
                      <a:pt x="0" y="0"/>
                    </a:lnTo>
                    <a:lnTo>
                      <a:pt x="0" y="350"/>
                    </a:lnTo>
                    <a:lnTo>
                      <a:pt x="16" y="350"/>
                    </a:lnTo>
                    <a:lnTo>
                      <a:pt x="16" y="322"/>
                    </a:lnTo>
                    <a:lnTo>
                      <a:pt x="16" y="152"/>
                    </a:lnTo>
                    <a:lnTo>
                      <a:pt x="16" y="130"/>
                    </a:lnTo>
                    <a:lnTo>
                      <a:pt x="1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6" name="Freeform 297"/>
              <p:cNvSpPr>
                <a:spLocks/>
              </p:cNvSpPr>
              <p:nvPr/>
            </p:nvSpPr>
            <p:spPr bwMode="auto">
              <a:xfrm>
                <a:off x="10163175" y="1055688"/>
                <a:ext cx="192088" cy="203200"/>
              </a:xfrm>
              <a:custGeom>
                <a:avLst/>
                <a:gdLst>
                  <a:gd name="T0" fmla="*/ 250 w 258"/>
                  <a:gd name="T1" fmla="*/ 91 h 271"/>
                  <a:gd name="T2" fmla="*/ 163 w 258"/>
                  <a:gd name="T3" fmla="*/ 15 h 271"/>
                  <a:gd name="T4" fmla="*/ 128 w 258"/>
                  <a:gd name="T5" fmla="*/ 18 h 271"/>
                  <a:gd name="T6" fmla="*/ 98 w 258"/>
                  <a:gd name="T7" fmla="*/ 20 h 271"/>
                  <a:gd name="T8" fmla="*/ 76 w 258"/>
                  <a:gd name="T9" fmla="*/ 55 h 271"/>
                  <a:gd name="T10" fmla="*/ 32 w 258"/>
                  <a:gd name="T11" fmla="*/ 99 h 271"/>
                  <a:gd name="T12" fmla="*/ 94 w 258"/>
                  <a:gd name="T13" fmla="*/ 241 h 271"/>
                  <a:gd name="T14" fmla="*/ 87 w 258"/>
                  <a:gd name="T15" fmla="*/ 193 h 271"/>
                  <a:gd name="T16" fmla="*/ 86 w 258"/>
                  <a:gd name="T17" fmla="*/ 193 h 271"/>
                  <a:gd name="T18" fmla="*/ 115 w 258"/>
                  <a:gd name="T19" fmla="*/ 129 h 271"/>
                  <a:gd name="T20" fmla="*/ 119 w 258"/>
                  <a:gd name="T21" fmla="*/ 126 h 271"/>
                  <a:gd name="T22" fmla="*/ 168 w 258"/>
                  <a:gd name="T23" fmla="*/ 123 h 271"/>
                  <a:gd name="T24" fmla="*/ 249 w 258"/>
                  <a:gd name="T25" fmla="*/ 92 h 271"/>
                  <a:gd name="T26" fmla="*/ 250 w 258"/>
                  <a:gd name="T27" fmla="*/ 92 h 271"/>
                  <a:gd name="T28" fmla="*/ 250 w 258"/>
                  <a:gd name="T29" fmla="*/ 91 h 271"/>
                  <a:gd name="T30" fmla="*/ 250 w 258"/>
                  <a:gd name="T31" fmla="*/ 91 h 271"/>
                  <a:gd name="T32" fmla="*/ 250 w 258"/>
                  <a:gd name="T33" fmla="*/ 91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8" h="271">
                    <a:moveTo>
                      <a:pt x="250" y="91"/>
                    </a:moveTo>
                    <a:cubicBezTo>
                      <a:pt x="258" y="45"/>
                      <a:pt x="204" y="0"/>
                      <a:pt x="163" y="15"/>
                    </a:cubicBezTo>
                    <a:cubicBezTo>
                      <a:pt x="151" y="20"/>
                      <a:pt x="142" y="21"/>
                      <a:pt x="128" y="18"/>
                    </a:cubicBezTo>
                    <a:cubicBezTo>
                      <a:pt x="117" y="16"/>
                      <a:pt x="109" y="16"/>
                      <a:pt x="98" y="20"/>
                    </a:cubicBezTo>
                    <a:cubicBezTo>
                      <a:pt x="88" y="24"/>
                      <a:pt x="78" y="40"/>
                      <a:pt x="76" y="55"/>
                    </a:cubicBezTo>
                    <a:cubicBezTo>
                      <a:pt x="46" y="62"/>
                      <a:pt x="32" y="99"/>
                      <a:pt x="32" y="99"/>
                    </a:cubicBezTo>
                    <a:cubicBezTo>
                      <a:pt x="0" y="271"/>
                      <a:pt x="94" y="241"/>
                      <a:pt x="94" y="241"/>
                    </a:cubicBezTo>
                    <a:cubicBezTo>
                      <a:pt x="90" y="231"/>
                      <a:pt x="87" y="193"/>
                      <a:pt x="87" y="193"/>
                    </a:cubicBezTo>
                    <a:cubicBezTo>
                      <a:pt x="86" y="193"/>
                      <a:pt x="86" y="193"/>
                      <a:pt x="86" y="193"/>
                    </a:cubicBezTo>
                    <a:cubicBezTo>
                      <a:pt x="103" y="172"/>
                      <a:pt x="111" y="145"/>
                      <a:pt x="115" y="129"/>
                    </a:cubicBezTo>
                    <a:cubicBezTo>
                      <a:pt x="116" y="128"/>
                      <a:pt x="118" y="127"/>
                      <a:pt x="119" y="126"/>
                    </a:cubicBezTo>
                    <a:cubicBezTo>
                      <a:pt x="137" y="114"/>
                      <a:pt x="147" y="120"/>
                      <a:pt x="168" y="123"/>
                    </a:cubicBezTo>
                    <a:cubicBezTo>
                      <a:pt x="193" y="126"/>
                      <a:pt x="236" y="117"/>
                      <a:pt x="249" y="92"/>
                    </a:cubicBezTo>
                    <a:cubicBezTo>
                      <a:pt x="250" y="92"/>
                      <a:pt x="250" y="92"/>
                      <a:pt x="250" y="92"/>
                    </a:cubicBezTo>
                    <a:cubicBezTo>
                      <a:pt x="250" y="92"/>
                      <a:pt x="250" y="91"/>
                      <a:pt x="250" y="91"/>
                    </a:cubicBezTo>
                    <a:cubicBezTo>
                      <a:pt x="250" y="91"/>
                      <a:pt x="250" y="91"/>
                      <a:pt x="250" y="91"/>
                    </a:cubicBezTo>
                    <a:cubicBezTo>
                      <a:pt x="250" y="91"/>
                      <a:pt x="250" y="91"/>
                      <a:pt x="250" y="91"/>
                    </a:cubicBezTo>
                  </a:path>
                </a:pathLst>
              </a:custGeom>
              <a:solidFill>
                <a:srgbClr val="A84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7" name="Freeform 298"/>
              <p:cNvSpPr>
                <a:spLocks/>
              </p:cNvSpPr>
              <p:nvPr/>
            </p:nvSpPr>
            <p:spPr bwMode="auto">
              <a:xfrm>
                <a:off x="10215563" y="1149350"/>
                <a:ext cx="33338" cy="55562"/>
              </a:xfrm>
              <a:custGeom>
                <a:avLst/>
                <a:gdLst>
                  <a:gd name="T0" fmla="*/ 45 w 45"/>
                  <a:gd name="T1" fmla="*/ 4 h 75"/>
                  <a:gd name="T2" fmla="*/ 4 w 45"/>
                  <a:gd name="T3" fmla="*/ 33 h 75"/>
                  <a:gd name="T4" fmla="*/ 33 w 45"/>
                  <a:gd name="T5" fmla="*/ 75 h 75"/>
                  <a:gd name="T6" fmla="*/ 45 w 45"/>
                  <a:gd name="T7" fmla="*/ 4 h 75"/>
                </a:gdLst>
                <a:ahLst/>
                <a:cxnLst>
                  <a:cxn ang="0">
                    <a:pos x="T0" y="T1"/>
                  </a:cxn>
                  <a:cxn ang="0">
                    <a:pos x="T2" y="T3"/>
                  </a:cxn>
                  <a:cxn ang="0">
                    <a:pos x="T4" y="T5"/>
                  </a:cxn>
                  <a:cxn ang="0">
                    <a:pos x="T6" y="T7"/>
                  </a:cxn>
                </a:cxnLst>
                <a:rect l="0" t="0" r="r" b="b"/>
                <a:pathLst>
                  <a:path w="45" h="75">
                    <a:moveTo>
                      <a:pt x="45" y="4"/>
                    </a:moveTo>
                    <a:cubicBezTo>
                      <a:pt x="26" y="0"/>
                      <a:pt x="7" y="14"/>
                      <a:pt x="4" y="33"/>
                    </a:cubicBezTo>
                    <a:cubicBezTo>
                      <a:pt x="0" y="53"/>
                      <a:pt x="13" y="72"/>
                      <a:pt x="33" y="75"/>
                    </a:cubicBezTo>
                    <a:cubicBezTo>
                      <a:pt x="45" y="4"/>
                      <a:pt x="45" y="4"/>
                      <a:pt x="45" y="4"/>
                    </a:cubicBezTo>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418" name="Freeform 299"/>
              <p:cNvSpPr>
                <a:spLocks/>
              </p:cNvSpPr>
              <p:nvPr/>
            </p:nvSpPr>
            <p:spPr bwMode="auto">
              <a:xfrm>
                <a:off x="10242550" y="1165225"/>
                <a:ext cx="3175" cy="26987"/>
              </a:xfrm>
              <a:custGeom>
                <a:avLst/>
                <a:gdLst>
                  <a:gd name="T0" fmla="*/ 6 w 6"/>
                  <a:gd name="T1" fmla="*/ 0 h 35"/>
                  <a:gd name="T2" fmla="*/ 0 w 6"/>
                  <a:gd name="T3" fmla="*/ 35 h 35"/>
                  <a:gd name="T4" fmla="*/ 0 w 6"/>
                  <a:gd name="T5" fmla="*/ 35 h 35"/>
                  <a:gd name="T6" fmla="*/ 6 w 6"/>
                  <a:gd name="T7" fmla="*/ 0 h 35"/>
                  <a:gd name="T8" fmla="*/ 6 w 6"/>
                  <a:gd name="T9" fmla="*/ 0 h 35"/>
                </a:gdLst>
                <a:ahLst/>
                <a:cxnLst>
                  <a:cxn ang="0">
                    <a:pos x="T0" y="T1"/>
                  </a:cxn>
                  <a:cxn ang="0">
                    <a:pos x="T2" y="T3"/>
                  </a:cxn>
                  <a:cxn ang="0">
                    <a:pos x="T4" y="T5"/>
                  </a:cxn>
                  <a:cxn ang="0">
                    <a:pos x="T6" y="T7"/>
                  </a:cxn>
                  <a:cxn ang="0">
                    <a:pos x="T8" y="T9"/>
                  </a:cxn>
                </a:cxnLst>
                <a:rect l="0" t="0" r="r" b="b"/>
                <a:pathLst>
                  <a:path w="6" h="35">
                    <a:moveTo>
                      <a:pt x="6" y="0"/>
                    </a:moveTo>
                    <a:cubicBezTo>
                      <a:pt x="0" y="35"/>
                      <a:pt x="0" y="35"/>
                      <a:pt x="0" y="35"/>
                    </a:cubicBezTo>
                    <a:cubicBezTo>
                      <a:pt x="0" y="35"/>
                      <a:pt x="0" y="35"/>
                      <a:pt x="0" y="35"/>
                    </a:cubicBezTo>
                    <a:cubicBezTo>
                      <a:pt x="6" y="0"/>
                      <a:pt x="6" y="0"/>
                      <a:pt x="6" y="0"/>
                    </a:cubicBezTo>
                    <a:cubicBezTo>
                      <a:pt x="6" y="0"/>
                      <a:pt x="6" y="0"/>
                      <a:pt x="6" y="0"/>
                    </a:cubicBezTo>
                  </a:path>
                </a:pathLst>
              </a:custGeom>
              <a:solidFill>
                <a:srgbClr val="D9D68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9" name="Freeform 300"/>
              <p:cNvSpPr>
                <a:spLocks/>
              </p:cNvSpPr>
              <p:nvPr/>
            </p:nvSpPr>
            <p:spPr bwMode="auto">
              <a:xfrm>
                <a:off x="10229850" y="1165225"/>
                <a:ext cx="15875" cy="26987"/>
              </a:xfrm>
              <a:custGeom>
                <a:avLst/>
                <a:gdLst>
                  <a:gd name="T0" fmla="*/ 19 w 22"/>
                  <a:gd name="T1" fmla="*/ 0 h 36"/>
                  <a:gd name="T2" fmla="*/ 1 w 22"/>
                  <a:gd name="T3" fmla="*/ 15 h 36"/>
                  <a:gd name="T4" fmla="*/ 16 w 22"/>
                  <a:gd name="T5" fmla="*/ 36 h 36"/>
                  <a:gd name="T6" fmla="*/ 22 w 22"/>
                  <a:gd name="T7" fmla="*/ 1 h 36"/>
                  <a:gd name="T8" fmla="*/ 19 w 22"/>
                  <a:gd name="T9" fmla="*/ 0 h 36"/>
                </a:gdLst>
                <a:ahLst/>
                <a:cxnLst>
                  <a:cxn ang="0">
                    <a:pos x="T0" y="T1"/>
                  </a:cxn>
                  <a:cxn ang="0">
                    <a:pos x="T2" y="T3"/>
                  </a:cxn>
                  <a:cxn ang="0">
                    <a:pos x="T4" y="T5"/>
                  </a:cxn>
                  <a:cxn ang="0">
                    <a:pos x="T6" y="T7"/>
                  </a:cxn>
                  <a:cxn ang="0">
                    <a:pos x="T8" y="T9"/>
                  </a:cxn>
                </a:cxnLst>
                <a:rect l="0" t="0" r="r" b="b"/>
                <a:pathLst>
                  <a:path w="22" h="36">
                    <a:moveTo>
                      <a:pt x="19" y="0"/>
                    </a:moveTo>
                    <a:cubicBezTo>
                      <a:pt x="11" y="0"/>
                      <a:pt x="3" y="7"/>
                      <a:pt x="1" y="15"/>
                    </a:cubicBezTo>
                    <a:cubicBezTo>
                      <a:pt x="0" y="25"/>
                      <a:pt x="6" y="35"/>
                      <a:pt x="16" y="36"/>
                    </a:cubicBezTo>
                    <a:cubicBezTo>
                      <a:pt x="22" y="1"/>
                      <a:pt x="22" y="1"/>
                      <a:pt x="22" y="1"/>
                    </a:cubicBezTo>
                    <a:cubicBezTo>
                      <a:pt x="21" y="1"/>
                      <a:pt x="20" y="0"/>
                      <a:pt x="19" y="0"/>
                    </a:cubicBezTo>
                  </a:path>
                </a:pathLst>
              </a:custGeom>
              <a:solidFill>
                <a:srgbClr val="DEA00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1037169950"/>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13"/>
                                        </p:tgtEl>
                                        <p:attrNameLst>
                                          <p:attrName>style.visibility</p:attrName>
                                        </p:attrNameLst>
                                      </p:cBhvr>
                                      <p:to>
                                        <p:strVal val="visible"/>
                                      </p:to>
                                    </p:set>
                                    <p:animEffect transition="in" filter="fade">
                                      <p:cBhvr>
                                        <p:cTn id="7" dur="500"/>
                                        <p:tgtEl>
                                          <p:spTgt spid="21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14"/>
                                        </p:tgtEl>
                                        <p:attrNameLst>
                                          <p:attrName>style.visibility</p:attrName>
                                        </p:attrNameLst>
                                      </p:cBhvr>
                                      <p:to>
                                        <p:strVal val="visible"/>
                                      </p:to>
                                    </p:set>
                                    <p:animEffect transition="in" filter="fade">
                                      <p:cBhvr>
                                        <p:cTn id="15" dur="500"/>
                                        <p:tgtEl>
                                          <p:spTgt spid="214"/>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215"/>
                                        </p:tgtEl>
                                        <p:attrNameLst>
                                          <p:attrName>style.visibility</p:attrName>
                                        </p:attrNameLst>
                                      </p:cBhvr>
                                      <p:to>
                                        <p:strVal val="visible"/>
                                      </p:to>
                                    </p:set>
                                    <p:animEffect transition="in" filter="fade">
                                      <p:cBhvr>
                                        <p:cTn id="23" dur="500"/>
                                        <p:tgtEl>
                                          <p:spTgt spid="215"/>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 grpId="0"/>
      <p:bldP spid="214" grpId="0"/>
      <p:bldP spid="2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310780" y="1655664"/>
            <a:ext cx="5944462" cy="3181214"/>
          </a:xfrm>
        </p:spPr>
        <p:txBody>
          <a:bodyPr numCol="1"/>
          <a:lstStyle/>
          <a:p>
            <a:pPr marL="0" indent="0">
              <a:buNone/>
            </a:pPr>
            <a:r>
              <a:rPr lang="en-US" sz="3600" dirty="0" smtClean="0"/>
              <a:t>Combine tried-and-true ways </a:t>
            </a:r>
            <a:br>
              <a:rPr lang="en-US" sz="3600" dirty="0" smtClean="0"/>
            </a:br>
            <a:r>
              <a:rPr lang="en-US" sz="3600" dirty="0" smtClean="0"/>
              <a:t>to create, collaborate, and communicate, including:</a:t>
            </a:r>
          </a:p>
        </p:txBody>
      </p:sp>
      <p:sp>
        <p:nvSpPr>
          <p:cNvPr id="147" name="Rounded Rectangle 146"/>
          <p:cNvSpPr/>
          <p:nvPr/>
        </p:nvSpPr>
        <p:spPr bwMode="auto">
          <a:xfrm>
            <a:off x="1310779" y="3330712"/>
            <a:ext cx="5549687" cy="421158"/>
          </a:xfrm>
          <a:prstGeom prst="roundRect">
            <a:avLst/>
          </a:prstGeom>
          <a:solidFill>
            <a:srgbClr val="0072C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r>
              <a:rPr lang="en-US" sz="2000" dirty="0"/>
              <a:t>Office tools in the cloud</a:t>
            </a:r>
          </a:p>
        </p:txBody>
      </p:sp>
      <p:sp>
        <p:nvSpPr>
          <p:cNvPr id="148" name="Rounded Rectangle 147"/>
          <p:cNvSpPr/>
          <p:nvPr/>
        </p:nvSpPr>
        <p:spPr bwMode="auto">
          <a:xfrm>
            <a:off x="1310779" y="3851992"/>
            <a:ext cx="5549687" cy="421158"/>
          </a:xfrm>
          <a:prstGeom prst="roundRect">
            <a:avLst/>
          </a:prstGeom>
          <a:solidFill>
            <a:srgbClr val="0072C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r>
              <a:rPr lang="en-US" sz="2000" dirty="0"/>
              <a:t>Instant messaging</a:t>
            </a:r>
          </a:p>
        </p:txBody>
      </p:sp>
      <p:sp>
        <p:nvSpPr>
          <p:cNvPr id="149" name="Rounded Rectangle 148"/>
          <p:cNvSpPr/>
          <p:nvPr/>
        </p:nvSpPr>
        <p:spPr bwMode="auto">
          <a:xfrm>
            <a:off x="1310779" y="4373272"/>
            <a:ext cx="5549687" cy="421158"/>
          </a:xfrm>
          <a:prstGeom prst="roundRect">
            <a:avLst/>
          </a:prstGeom>
          <a:solidFill>
            <a:srgbClr val="0072C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r>
              <a:rPr lang="en-US" sz="2000" dirty="0"/>
              <a:t>Yammer Enterprise</a:t>
            </a:r>
          </a:p>
        </p:txBody>
      </p:sp>
      <p:sp>
        <p:nvSpPr>
          <p:cNvPr id="150" name="Rounded Rectangle 149"/>
          <p:cNvSpPr/>
          <p:nvPr/>
        </p:nvSpPr>
        <p:spPr bwMode="auto">
          <a:xfrm>
            <a:off x="1284808" y="4894552"/>
            <a:ext cx="5423728" cy="421158"/>
          </a:xfrm>
          <a:prstGeom prst="roundRect">
            <a:avLst/>
          </a:prstGeom>
          <a:solidFill>
            <a:srgbClr val="0072C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r>
              <a:rPr lang="en-US" sz="2000" dirty="0"/>
              <a:t>Video conferencing</a:t>
            </a:r>
          </a:p>
        </p:txBody>
      </p:sp>
      <p:sp>
        <p:nvSpPr>
          <p:cNvPr id="151" name="Rounded Rectangle 150"/>
          <p:cNvSpPr/>
          <p:nvPr/>
        </p:nvSpPr>
        <p:spPr bwMode="auto">
          <a:xfrm>
            <a:off x="1284808" y="5415833"/>
            <a:ext cx="5423728" cy="421158"/>
          </a:xfrm>
          <a:prstGeom prst="roundRect">
            <a:avLst/>
          </a:prstGeom>
          <a:solidFill>
            <a:srgbClr val="0072C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r>
              <a:rPr lang="en-US" sz="2000" dirty="0"/>
              <a:t>Real-time presence</a:t>
            </a:r>
          </a:p>
        </p:txBody>
      </p:sp>
      <p:sp>
        <p:nvSpPr>
          <p:cNvPr id="2" name="Title 1"/>
          <p:cNvSpPr>
            <a:spLocks noGrp="1"/>
          </p:cNvSpPr>
          <p:nvPr>
            <p:ph type="title"/>
          </p:nvPr>
        </p:nvSpPr>
        <p:spPr>
          <a:xfrm>
            <a:off x="1458913" y="439271"/>
            <a:ext cx="10209213" cy="747897"/>
          </a:xfrm>
        </p:spPr>
        <p:txBody>
          <a:bodyPr vert="horz" wrap="square" lIns="0" tIns="0" rIns="0" bIns="0" rtlCol="0" anchor="t">
            <a:noAutofit/>
          </a:bodyPr>
          <a:lstStyle/>
          <a:p>
            <a:r>
              <a:rPr lang="en-US" sz="6000" dirty="0" smtClean="0"/>
              <a:t>Boosted productivity</a:t>
            </a:r>
            <a:endParaRPr lang="en-US" sz="6000" dirty="0"/>
          </a:p>
        </p:txBody>
      </p:sp>
      <p:sp>
        <p:nvSpPr>
          <p:cNvPr id="9" name="Rectangle 6"/>
          <p:cNvSpPr>
            <a:spLocks noChangeArrowheads="1"/>
          </p:cNvSpPr>
          <p:nvPr/>
        </p:nvSpPr>
        <p:spPr bwMode="auto">
          <a:xfrm>
            <a:off x="7445375" y="482600"/>
            <a:ext cx="4227513" cy="547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153" name="Group 152"/>
          <p:cNvGrpSpPr/>
          <p:nvPr/>
        </p:nvGrpSpPr>
        <p:grpSpPr>
          <a:xfrm>
            <a:off x="5905825" y="1918284"/>
            <a:ext cx="4971786" cy="4009967"/>
            <a:chOff x="6376712" y="1691793"/>
            <a:chExt cx="4971786" cy="4009967"/>
          </a:xfrm>
        </p:grpSpPr>
        <p:sp>
          <p:nvSpPr>
            <p:cNvPr id="10" name="Freeform 7"/>
            <p:cNvSpPr>
              <a:spLocks/>
            </p:cNvSpPr>
            <p:nvPr/>
          </p:nvSpPr>
          <p:spPr bwMode="auto">
            <a:xfrm>
              <a:off x="6376712" y="5488819"/>
              <a:ext cx="4964608" cy="212941"/>
            </a:xfrm>
            <a:custGeom>
              <a:avLst/>
              <a:gdLst>
                <a:gd name="T0" fmla="*/ 1872 w 1907"/>
                <a:gd name="T1" fmla="*/ 0 h 82"/>
                <a:gd name="T2" fmla="*/ 1868 w 1907"/>
                <a:gd name="T3" fmla="*/ 0 h 82"/>
                <a:gd name="T4" fmla="*/ 1868 w 1907"/>
                <a:gd name="T5" fmla="*/ 0 h 82"/>
                <a:gd name="T6" fmla="*/ 1773 w 1907"/>
                <a:gd name="T7" fmla="*/ 0 h 82"/>
                <a:gd name="T8" fmla="*/ 1776 w 1907"/>
                <a:gd name="T9" fmla="*/ 13 h 82"/>
                <a:gd name="T10" fmla="*/ 1750 w 1907"/>
                <a:gd name="T11" fmla="*/ 39 h 82"/>
                <a:gd name="T12" fmla="*/ 1747 w 1907"/>
                <a:gd name="T13" fmla="*/ 39 h 82"/>
                <a:gd name="T14" fmla="*/ 1720 w 1907"/>
                <a:gd name="T15" fmla="*/ 13 h 82"/>
                <a:gd name="T16" fmla="*/ 1723 w 1907"/>
                <a:gd name="T17" fmla="*/ 0 h 82"/>
                <a:gd name="T18" fmla="*/ 1657 w 1907"/>
                <a:gd name="T19" fmla="*/ 0 h 82"/>
                <a:gd name="T20" fmla="*/ 1657 w 1907"/>
                <a:gd name="T21" fmla="*/ 50 h 82"/>
                <a:gd name="T22" fmla="*/ 1602 w 1907"/>
                <a:gd name="T23" fmla="*/ 50 h 82"/>
                <a:gd name="T24" fmla="*/ 1602 w 1907"/>
                <a:gd name="T25" fmla="*/ 0 h 82"/>
                <a:gd name="T26" fmla="*/ 1482 w 1907"/>
                <a:gd name="T27" fmla="*/ 0 h 82"/>
                <a:gd name="T28" fmla="*/ 1485 w 1907"/>
                <a:gd name="T29" fmla="*/ 13 h 82"/>
                <a:gd name="T30" fmla="*/ 1459 w 1907"/>
                <a:gd name="T31" fmla="*/ 39 h 82"/>
                <a:gd name="T32" fmla="*/ 1458 w 1907"/>
                <a:gd name="T33" fmla="*/ 39 h 82"/>
                <a:gd name="T34" fmla="*/ 1456 w 1907"/>
                <a:gd name="T35" fmla="*/ 39 h 82"/>
                <a:gd name="T36" fmla="*/ 1456 w 1907"/>
                <a:gd name="T37" fmla="*/ 39 h 82"/>
                <a:gd name="T38" fmla="*/ 1383 w 1907"/>
                <a:gd name="T39" fmla="*/ 39 h 82"/>
                <a:gd name="T40" fmla="*/ 1383 w 1907"/>
                <a:gd name="T41" fmla="*/ 50 h 82"/>
                <a:gd name="T42" fmla="*/ 1328 w 1907"/>
                <a:gd name="T43" fmla="*/ 50 h 82"/>
                <a:gd name="T44" fmla="*/ 1328 w 1907"/>
                <a:gd name="T45" fmla="*/ 39 h 82"/>
                <a:gd name="T46" fmla="*/ 1319 w 1907"/>
                <a:gd name="T47" fmla="*/ 39 h 82"/>
                <a:gd name="T48" fmla="*/ 1319 w 1907"/>
                <a:gd name="T49" fmla="*/ 21 h 82"/>
                <a:gd name="T50" fmla="*/ 1328 w 1907"/>
                <a:gd name="T51" fmla="*/ 13 h 82"/>
                <a:gd name="T52" fmla="*/ 1328 w 1907"/>
                <a:gd name="T53" fmla="*/ 0 h 82"/>
                <a:gd name="T54" fmla="*/ 811 w 1907"/>
                <a:gd name="T55" fmla="*/ 0 h 82"/>
                <a:gd name="T56" fmla="*/ 812 w 1907"/>
                <a:gd name="T57" fmla="*/ 5 h 82"/>
                <a:gd name="T58" fmla="*/ 785 w 1907"/>
                <a:gd name="T59" fmla="*/ 32 h 82"/>
                <a:gd name="T60" fmla="*/ 758 w 1907"/>
                <a:gd name="T61" fmla="*/ 5 h 82"/>
                <a:gd name="T62" fmla="*/ 759 w 1907"/>
                <a:gd name="T63" fmla="*/ 0 h 82"/>
                <a:gd name="T64" fmla="*/ 700 w 1907"/>
                <a:gd name="T65" fmla="*/ 0 h 82"/>
                <a:gd name="T66" fmla="*/ 716 w 1907"/>
                <a:gd name="T67" fmla="*/ 15 h 82"/>
                <a:gd name="T68" fmla="*/ 716 w 1907"/>
                <a:gd name="T69" fmla="*/ 32 h 82"/>
                <a:gd name="T70" fmla="*/ 597 w 1907"/>
                <a:gd name="T71" fmla="*/ 32 h 82"/>
                <a:gd name="T72" fmla="*/ 597 w 1907"/>
                <a:gd name="T73" fmla="*/ 50 h 82"/>
                <a:gd name="T74" fmla="*/ 542 w 1907"/>
                <a:gd name="T75" fmla="*/ 50 h 82"/>
                <a:gd name="T76" fmla="*/ 542 w 1907"/>
                <a:gd name="T77" fmla="*/ 32 h 82"/>
                <a:gd name="T78" fmla="*/ 471 w 1907"/>
                <a:gd name="T79" fmla="*/ 32 h 82"/>
                <a:gd name="T80" fmla="*/ 471 w 1907"/>
                <a:gd name="T81" fmla="*/ 32 h 82"/>
                <a:gd name="T82" fmla="*/ 468 w 1907"/>
                <a:gd name="T83" fmla="*/ 32 h 82"/>
                <a:gd name="T84" fmla="*/ 442 w 1907"/>
                <a:gd name="T85" fmla="*/ 5 h 82"/>
                <a:gd name="T86" fmla="*/ 442 w 1907"/>
                <a:gd name="T87" fmla="*/ 0 h 82"/>
                <a:gd name="T88" fmla="*/ 322 w 1907"/>
                <a:gd name="T89" fmla="*/ 0 h 82"/>
                <a:gd name="T90" fmla="*/ 322 w 1907"/>
                <a:gd name="T91" fmla="*/ 50 h 82"/>
                <a:gd name="T92" fmla="*/ 267 w 1907"/>
                <a:gd name="T93" fmla="*/ 50 h 82"/>
                <a:gd name="T94" fmla="*/ 267 w 1907"/>
                <a:gd name="T95" fmla="*/ 0 h 82"/>
                <a:gd name="T96" fmla="*/ 31 w 1907"/>
                <a:gd name="T97" fmla="*/ 0 h 82"/>
                <a:gd name="T98" fmla="*/ 31 w 1907"/>
                <a:gd name="T99" fmla="*/ 0 h 82"/>
                <a:gd name="T100" fmla="*/ 0 w 1907"/>
                <a:gd name="T101" fmla="*/ 41 h 82"/>
                <a:gd name="T102" fmla="*/ 35 w 1907"/>
                <a:gd name="T103" fmla="*/ 82 h 82"/>
                <a:gd name="T104" fmla="*/ 42 w 1907"/>
                <a:gd name="T105" fmla="*/ 81 h 82"/>
                <a:gd name="T106" fmla="*/ 1864 w 1907"/>
                <a:gd name="T107" fmla="*/ 81 h 82"/>
                <a:gd name="T108" fmla="*/ 1872 w 1907"/>
                <a:gd name="T109" fmla="*/ 82 h 82"/>
                <a:gd name="T110" fmla="*/ 1907 w 1907"/>
                <a:gd name="T111" fmla="*/ 41 h 82"/>
                <a:gd name="T112" fmla="*/ 1872 w 1907"/>
                <a:gd name="T113"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907" h="82">
                  <a:moveTo>
                    <a:pt x="1872" y="0"/>
                  </a:moveTo>
                  <a:cubicBezTo>
                    <a:pt x="1870" y="0"/>
                    <a:pt x="1869" y="0"/>
                    <a:pt x="1868" y="0"/>
                  </a:cubicBezTo>
                  <a:cubicBezTo>
                    <a:pt x="1868" y="0"/>
                    <a:pt x="1868" y="0"/>
                    <a:pt x="1868" y="0"/>
                  </a:cubicBezTo>
                  <a:cubicBezTo>
                    <a:pt x="1773" y="0"/>
                    <a:pt x="1773" y="0"/>
                    <a:pt x="1773" y="0"/>
                  </a:cubicBezTo>
                  <a:cubicBezTo>
                    <a:pt x="1775" y="3"/>
                    <a:pt x="1776" y="8"/>
                    <a:pt x="1776" y="13"/>
                  </a:cubicBezTo>
                  <a:cubicBezTo>
                    <a:pt x="1776" y="27"/>
                    <a:pt x="1764" y="39"/>
                    <a:pt x="1750" y="39"/>
                  </a:cubicBezTo>
                  <a:cubicBezTo>
                    <a:pt x="1747" y="39"/>
                    <a:pt x="1747" y="39"/>
                    <a:pt x="1747" y="39"/>
                  </a:cubicBezTo>
                  <a:cubicBezTo>
                    <a:pt x="1732" y="39"/>
                    <a:pt x="1720" y="27"/>
                    <a:pt x="1720" y="13"/>
                  </a:cubicBezTo>
                  <a:cubicBezTo>
                    <a:pt x="1720" y="8"/>
                    <a:pt x="1721" y="3"/>
                    <a:pt x="1723" y="0"/>
                  </a:cubicBezTo>
                  <a:cubicBezTo>
                    <a:pt x="1657" y="0"/>
                    <a:pt x="1657" y="0"/>
                    <a:pt x="1657" y="0"/>
                  </a:cubicBezTo>
                  <a:cubicBezTo>
                    <a:pt x="1657" y="50"/>
                    <a:pt x="1657" y="50"/>
                    <a:pt x="1657" y="50"/>
                  </a:cubicBezTo>
                  <a:cubicBezTo>
                    <a:pt x="1602" y="50"/>
                    <a:pt x="1602" y="50"/>
                    <a:pt x="1602" y="50"/>
                  </a:cubicBezTo>
                  <a:cubicBezTo>
                    <a:pt x="1602" y="0"/>
                    <a:pt x="1602" y="0"/>
                    <a:pt x="1602" y="0"/>
                  </a:cubicBezTo>
                  <a:cubicBezTo>
                    <a:pt x="1482" y="0"/>
                    <a:pt x="1482" y="0"/>
                    <a:pt x="1482" y="0"/>
                  </a:cubicBezTo>
                  <a:cubicBezTo>
                    <a:pt x="1484" y="3"/>
                    <a:pt x="1485" y="8"/>
                    <a:pt x="1485" y="13"/>
                  </a:cubicBezTo>
                  <a:cubicBezTo>
                    <a:pt x="1485" y="27"/>
                    <a:pt x="1474" y="39"/>
                    <a:pt x="1459" y="39"/>
                  </a:cubicBezTo>
                  <a:cubicBezTo>
                    <a:pt x="1458" y="39"/>
                    <a:pt x="1458" y="39"/>
                    <a:pt x="1458" y="39"/>
                  </a:cubicBezTo>
                  <a:cubicBezTo>
                    <a:pt x="1457" y="39"/>
                    <a:pt x="1457" y="39"/>
                    <a:pt x="1456" y="39"/>
                  </a:cubicBezTo>
                  <a:cubicBezTo>
                    <a:pt x="1456" y="39"/>
                    <a:pt x="1456" y="39"/>
                    <a:pt x="1456" y="39"/>
                  </a:cubicBezTo>
                  <a:cubicBezTo>
                    <a:pt x="1383" y="39"/>
                    <a:pt x="1383" y="39"/>
                    <a:pt x="1383" y="39"/>
                  </a:cubicBezTo>
                  <a:cubicBezTo>
                    <a:pt x="1383" y="50"/>
                    <a:pt x="1383" y="50"/>
                    <a:pt x="1383" y="50"/>
                  </a:cubicBezTo>
                  <a:cubicBezTo>
                    <a:pt x="1328" y="50"/>
                    <a:pt x="1328" y="50"/>
                    <a:pt x="1328" y="50"/>
                  </a:cubicBezTo>
                  <a:cubicBezTo>
                    <a:pt x="1328" y="39"/>
                    <a:pt x="1328" y="39"/>
                    <a:pt x="1328" y="39"/>
                  </a:cubicBezTo>
                  <a:cubicBezTo>
                    <a:pt x="1319" y="39"/>
                    <a:pt x="1319" y="39"/>
                    <a:pt x="1319" y="39"/>
                  </a:cubicBezTo>
                  <a:cubicBezTo>
                    <a:pt x="1319" y="21"/>
                    <a:pt x="1319" y="21"/>
                    <a:pt x="1319" y="21"/>
                  </a:cubicBezTo>
                  <a:cubicBezTo>
                    <a:pt x="1328" y="13"/>
                    <a:pt x="1328" y="13"/>
                    <a:pt x="1328" y="13"/>
                  </a:cubicBezTo>
                  <a:cubicBezTo>
                    <a:pt x="1328" y="0"/>
                    <a:pt x="1328" y="0"/>
                    <a:pt x="1328" y="0"/>
                  </a:cubicBezTo>
                  <a:cubicBezTo>
                    <a:pt x="811" y="0"/>
                    <a:pt x="811" y="0"/>
                    <a:pt x="811" y="0"/>
                  </a:cubicBezTo>
                  <a:cubicBezTo>
                    <a:pt x="811" y="1"/>
                    <a:pt x="812" y="3"/>
                    <a:pt x="812" y="5"/>
                  </a:cubicBezTo>
                  <a:cubicBezTo>
                    <a:pt x="812" y="20"/>
                    <a:pt x="800" y="32"/>
                    <a:pt x="785" y="32"/>
                  </a:cubicBezTo>
                  <a:cubicBezTo>
                    <a:pt x="770" y="32"/>
                    <a:pt x="758" y="20"/>
                    <a:pt x="758" y="5"/>
                  </a:cubicBezTo>
                  <a:cubicBezTo>
                    <a:pt x="758" y="3"/>
                    <a:pt x="759" y="1"/>
                    <a:pt x="759" y="0"/>
                  </a:cubicBezTo>
                  <a:cubicBezTo>
                    <a:pt x="700" y="0"/>
                    <a:pt x="700" y="0"/>
                    <a:pt x="700" y="0"/>
                  </a:cubicBezTo>
                  <a:cubicBezTo>
                    <a:pt x="716" y="15"/>
                    <a:pt x="716" y="15"/>
                    <a:pt x="716" y="15"/>
                  </a:cubicBezTo>
                  <a:cubicBezTo>
                    <a:pt x="716" y="32"/>
                    <a:pt x="716" y="32"/>
                    <a:pt x="716" y="32"/>
                  </a:cubicBezTo>
                  <a:cubicBezTo>
                    <a:pt x="597" y="32"/>
                    <a:pt x="597" y="32"/>
                    <a:pt x="597" y="32"/>
                  </a:cubicBezTo>
                  <a:cubicBezTo>
                    <a:pt x="597" y="50"/>
                    <a:pt x="597" y="50"/>
                    <a:pt x="597" y="50"/>
                  </a:cubicBezTo>
                  <a:cubicBezTo>
                    <a:pt x="542" y="50"/>
                    <a:pt x="542" y="50"/>
                    <a:pt x="542" y="50"/>
                  </a:cubicBezTo>
                  <a:cubicBezTo>
                    <a:pt x="542" y="32"/>
                    <a:pt x="542" y="32"/>
                    <a:pt x="542" y="32"/>
                  </a:cubicBezTo>
                  <a:cubicBezTo>
                    <a:pt x="471" y="32"/>
                    <a:pt x="471" y="32"/>
                    <a:pt x="471" y="32"/>
                  </a:cubicBezTo>
                  <a:cubicBezTo>
                    <a:pt x="471" y="32"/>
                    <a:pt x="471" y="32"/>
                    <a:pt x="471" y="32"/>
                  </a:cubicBezTo>
                  <a:cubicBezTo>
                    <a:pt x="470" y="32"/>
                    <a:pt x="469" y="32"/>
                    <a:pt x="468" y="32"/>
                  </a:cubicBezTo>
                  <a:cubicBezTo>
                    <a:pt x="453" y="32"/>
                    <a:pt x="442" y="20"/>
                    <a:pt x="442" y="5"/>
                  </a:cubicBezTo>
                  <a:cubicBezTo>
                    <a:pt x="442" y="3"/>
                    <a:pt x="442" y="1"/>
                    <a:pt x="442" y="0"/>
                  </a:cubicBezTo>
                  <a:cubicBezTo>
                    <a:pt x="322" y="0"/>
                    <a:pt x="322" y="0"/>
                    <a:pt x="322" y="0"/>
                  </a:cubicBezTo>
                  <a:cubicBezTo>
                    <a:pt x="322" y="50"/>
                    <a:pt x="322" y="50"/>
                    <a:pt x="322" y="50"/>
                  </a:cubicBezTo>
                  <a:cubicBezTo>
                    <a:pt x="267" y="50"/>
                    <a:pt x="267" y="50"/>
                    <a:pt x="267" y="50"/>
                  </a:cubicBezTo>
                  <a:cubicBezTo>
                    <a:pt x="267" y="0"/>
                    <a:pt x="267" y="0"/>
                    <a:pt x="267" y="0"/>
                  </a:cubicBezTo>
                  <a:cubicBezTo>
                    <a:pt x="31" y="0"/>
                    <a:pt x="31" y="0"/>
                    <a:pt x="31" y="0"/>
                  </a:cubicBezTo>
                  <a:cubicBezTo>
                    <a:pt x="31" y="0"/>
                    <a:pt x="31" y="0"/>
                    <a:pt x="31" y="0"/>
                  </a:cubicBezTo>
                  <a:cubicBezTo>
                    <a:pt x="13" y="3"/>
                    <a:pt x="0" y="20"/>
                    <a:pt x="0" y="41"/>
                  </a:cubicBezTo>
                  <a:cubicBezTo>
                    <a:pt x="0" y="63"/>
                    <a:pt x="16" y="82"/>
                    <a:pt x="35" y="82"/>
                  </a:cubicBezTo>
                  <a:cubicBezTo>
                    <a:pt x="37" y="82"/>
                    <a:pt x="40" y="81"/>
                    <a:pt x="42" y="81"/>
                  </a:cubicBezTo>
                  <a:cubicBezTo>
                    <a:pt x="1864" y="81"/>
                    <a:pt x="1864" y="81"/>
                    <a:pt x="1864" y="81"/>
                  </a:cubicBezTo>
                  <a:cubicBezTo>
                    <a:pt x="1867" y="81"/>
                    <a:pt x="1869" y="82"/>
                    <a:pt x="1872" y="82"/>
                  </a:cubicBezTo>
                  <a:cubicBezTo>
                    <a:pt x="1891" y="82"/>
                    <a:pt x="1907" y="63"/>
                    <a:pt x="1907" y="41"/>
                  </a:cubicBezTo>
                  <a:cubicBezTo>
                    <a:pt x="1907" y="18"/>
                    <a:pt x="1891" y="0"/>
                    <a:pt x="1872" y="0"/>
                  </a:cubicBezTo>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8"/>
            <p:cNvSpPr>
              <a:spLocks noEditPoints="1"/>
            </p:cNvSpPr>
            <p:nvPr/>
          </p:nvSpPr>
          <p:spPr bwMode="auto">
            <a:xfrm>
              <a:off x="6749955" y="3715917"/>
              <a:ext cx="976173" cy="1856643"/>
            </a:xfrm>
            <a:custGeom>
              <a:avLst/>
              <a:gdLst>
                <a:gd name="T0" fmla="*/ 168 w 375"/>
                <a:gd name="T1" fmla="*/ 660 h 713"/>
                <a:gd name="T2" fmla="*/ 323 w 375"/>
                <a:gd name="T3" fmla="*/ 660 h 713"/>
                <a:gd name="T4" fmla="*/ 299 w 375"/>
                <a:gd name="T5" fmla="*/ 686 h 713"/>
                <a:gd name="T6" fmla="*/ 325 w 375"/>
                <a:gd name="T7" fmla="*/ 713 h 713"/>
                <a:gd name="T8" fmla="*/ 352 w 375"/>
                <a:gd name="T9" fmla="*/ 686 h 713"/>
                <a:gd name="T10" fmla="*/ 328 w 375"/>
                <a:gd name="T11" fmla="*/ 660 h 713"/>
                <a:gd name="T12" fmla="*/ 334 w 375"/>
                <a:gd name="T13" fmla="*/ 660 h 713"/>
                <a:gd name="T14" fmla="*/ 334 w 375"/>
                <a:gd name="T15" fmla="*/ 660 h 713"/>
                <a:gd name="T16" fmla="*/ 359 w 375"/>
                <a:gd name="T17" fmla="*/ 660 h 713"/>
                <a:gd name="T18" fmla="*/ 375 w 375"/>
                <a:gd name="T19" fmla="*/ 644 h 713"/>
                <a:gd name="T20" fmla="*/ 375 w 375"/>
                <a:gd name="T21" fmla="*/ 630 h 713"/>
                <a:gd name="T22" fmla="*/ 359 w 375"/>
                <a:gd name="T23" fmla="*/ 614 h 713"/>
                <a:gd name="T24" fmla="*/ 210 w 375"/>
                <a:gd name="T25" fmla="*/ 614 h 713"/>
                <a:gd name="T26" fmla="*/ 210 w 375"/>
                <a:gd name="T27" fmla="*/ 465 h 713"/>
                <a:gd name="T28" fmla="*/ 359 w 375"/>
                <a:gd name="T29" fmla="*/ 465 h 713"/>
                <a:gd name="T30" fmla="*/ 375 w 375"/>
                <a:gd name="T31" fmla="*/ 450 h 713"/>
                <a:gd name="T32" fmla="*/ 375 w 375"/>
                <a:gd name="T33" fmla="*/ 392 h 713"/>
                <a:gd name="T34" fmla="*/ 359 w 375"/>
                <a:gd name="T35" fmla="*/ 376 h 713"/>
                <a:gd name="T36" fmla="*/ 182 w 375"/>
                <a:gd name="T37" fmla="*/ 376 h 713"/>
                <a:gd name="T38" fmla="*/ 182 w 375"/>
                <a:gd name="T39" fmla="*/ 253 h 713"/>
                <a:gd name="T40" fmla="*/ 301 w 375"/>
                <a:gd name="T41" fmla="*/ 253 h 713"/>
                <a:gd name="T42" fmla="*/ 317 w 375"/>
                <a:gd name="T43" fmla="*/ 238 h 713"/>
                <a:gd name="T44" fmla="*/ 317 w 375"/>
                <a:gd name="T45" fmla="*/ 15 h 713"/>
                <a:gd name="T46" fmla="*/ 301 w 375"/>
                <a:gd name="T47" fmla="*/ 0 h 713"/>
                <a:gd name="T48" fmla="*/ 53 w 375"/>
                <a:gd name="T49" fmla="*/ 0 h 713"/>
                <a:gd name="T50" fmla="*/ 16 w 375"/>
                <a:gd name="T51" fmla="*/ 0 h 713"/>
                <a:gd name="T52" fmla="*/ 0 w 375"/>
                <a:gd name="T53" fmla="*/ 15 h 713"/>
                <a:gd name="T54" fmla="*/ 0 w 375"/>
                <a:gd name="T55" fmla="*/ 238 h 713"/>
                <a:gd name="T56" fmla="*/ 16 w 375"/>
                <a:gd name="T57" fmla="*/ 253 h 713"/>
                <a:gd name="T58" fmla="*/ 53 w 375"/>
                <a:gd name="T59" fmla="*/ 253 h 713"/>
                <a:gd name="T60" fmla="*/ 91 w 375"/>
                <a:gd name="T61" fmla="*/ 253 h 713"/>
                <a:gd name="T62" fmla="*/ 91 w 375"/>
                <a:gd name="T63" fmla="*/ 376 h 713"/>
                <a:gd name="T64" fmla="*/ 16 w 375"/>
                <a:gd name="T65" fmla="*/ 376 h 713"/>
                <a:gd name="T66" fmla="*/ 0 w 375"/>
                <a:gd name="T67" fmla="*/ 392 h 713"/>
                <a:gd name="T68" fmla="*/ 0 w 375"/>
                <a:gd name="T69" fmla="*/ 450 h 713"/>
                <a:gd name="T70" fmla="*/ 16 w 375"/>
                <a:gd name="T71" fmla="*/ 465 h 713"/>
                <a:gd name="T72" fmla="*/ 103 w 375"/>
                <a:gd name="T73" fmla="*/ 465 h 713"/>
                <a:gd name="T74" fmla="*/ 174 w 375"/>
                <a:gd name="T75" fmla="*/ 465 h 713"/>
                <a:gd name="T76" fmla="*/ 174 w 375"/>
                <a:gd name="T77" fmla="*/ 563 h 713"/>
                <a:gd name="T78" fmla="*/ 158 w 375"/>
                <a:gd name="T79" fmla="*/ 563 h 713"/>
                <a:gd name="T80" fmla="*/ 158 w 375"/>
                <a:gd name="T81" fmla="*/ 614 h 713"/>
                <a:gd name="T82" fmla="*/ 16 w 375"/>
                <a:gd name="T83" fmla="*/ 614 h 713"/>
                <a:gd name="T84" fmla="*/ 0 w 375"/>
                <a:gd name="T85" fmla="*/ 630 h 713"/>
                <a:gd name="T86" fmla="*/ 0 w 375"/>
                <a:gd name="T87" fmla="*/ 644 h 713"/>
                <a:gd name="T88" fmla="*/ 16 w 375"/>
                <a:gd name="T89" fmla="*/ 660 h 713"/>
                <a:gd name="T90" fmla="*/ 36 w 375"/>
                <a:gd name="T91" fmla="*/ 660 h 713"/>
                <a:gd name="T92" fmla="*/ 51 w 375"/>
                <a:gd name="T93" fmla="*/ 660 h 713"/>
                <a:gd name="T94" fmla="*/ 51 w 375"/>
                <a:gd name="T95" fmla="*/ 660 h 713"/>
                <a:gd name="T96" fmla="*/ 149 w 375"/>
                <a:gd name="T97" fmla="*/ 660 h 713"/>
                <a:gd name="T98" fmla="*/ 168 w 375"/>
                <a:gd name="T99" fmla="*/ 660 h 713"/>
                <a:gd name="T100" fmla="*/ 158 w 375"/>
                <a:gd name="T101" fmla="*/ 660 h 713"/>
                <a:gd name="T102" fmla="*/ 154 w 375"/>
                <a:gd name="T103" fmla="*/ 660 h 713"/>
                <a:gd name="T104" fmla="*/ 163 w 375"/>
                <a:gd name="T105" fmla="*/ 660 h 713"/>
                <a:gd name="T106" fmla="*/ 158 w 375"/>
                <a:gd name="T107" fmla="*/ 660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75" h="713">
                  <a:moveTo>
                    <a:pt x="168" y="660"/>
                  </a:moveTo>
                  <a:cubicBezTo>
                    <a:pt x="323" y="660"/>
                    <a:pt x="323" y="660"/>
                    <a:pt x="323" y="660"/>
                  </a:cubicBezTo>
                  <a:cubicBezTo>
                    <a:pt x="309" y="661"/>
                    <a:pt x="299" y="672"/>
                    <a:pt x="299" y="686"/>
                  </a:cubicBezTo>
                  <a:cubicBezTo>
                    <a:pt x="299" y="701"/>
                    <a:pt x="310" y="713"/>
                    <a:pt x="325" y="713"/>
                  </a:cubicBezTo>
                  <a:cubicBezTo>
                    <a:pt x="340" y="713"/>
                    <a:pt x="352" y="701"/>
                    <a:pt x="352" y="686"/>
                  </a:cubicBezTo>
                  <a:cubicBezTo>
                    <a:pt x="352" y="672"/>
                    <a:pt x="341" y="661"/>
                    <a:pt x="328" y="660"/>
                  </a:cubicBezTo>
                  <a:cubicBezTo>
                    <a:pt x="334" y="660"/>
                    <a:pt x="334" y="660"/>
                    <a:pt x="334" y="660"/>
                  </a:cubicBezTo>
                  <a:cubicBezTo>
                    <a:pt x="334" y="660"/>
                    <a:pt x="334" y="660"/>
                    <a:pt x="334" y="660"/>
                  </a:cubicBezTo>
                  <a:cubicBezTo>
                    <a:pt x="359" y="660"/>
                    <a:pt x="359" y="660"/>
                    <a:pt x="359" y="660"/>
                  </a:cubicBezTo>
                  <a:cubicBezTo>
                    <a:pt x="359" y="660"/>
                    <a:pt x="375" y="660"/>
                    <a:pt x="375" y="644"/>
                  </a:cubicBezTo>
                  <a:cubicBezTo>
                    <a:pt x="375" y="630"/>
                    <a:pt x="375" y="630"/>
                    <a:pt x="375" y="630"/>
                  </a:cubicBezTo>
                  <a:cubicBezTo>
                    <a:pt x="375" y="630"/>
                    <a:pt x="375" y="614"/>
                    <a:pt x="359" y="614"/>
                  </a:cubicBezTo>
                  <a:cubicBezTo>
                    <a:pt x="210" y="614"/>
                    <a:pt x="210" y="614"/>
                    <a:pt x="210" y="614"/>
                  </a:cubicBezTo>
                  <a:cubicBezTo>
                    <a:pt x="210" y="465"/>
                    <a:pt x="210" y="465"/>
                    <a:pt x="210" y="465"/>
                  </a:cubicBezTo>
                  <a:cubicBezTo>
                    <a:pt x="359" y="465"/>
                    <a:pt x="359" y="465"/>
                    <a:pt x="359" y="465"/>
                  </a:cubicBezTo>
                  <a:cubicBezTo>
                    <a:pt x="375" y="465"/>
                    <a:pt x="375" y="450"/>
                    <a:pt x="375" y="450"/>
                  </a:cubicBezTo>
                  <a:cubicBezTo>
                    <a:pt x="375" y="392"/>
                    <a:pt x="375" y="392"/>
                    <a:pt x="375" y="392"/>
                  </a:cubicBezTo>
                  <a:cubicBezTo>
                    <a:pt x="375" y="376"/>
                    <a:pt x="359" y="376"/>
                    <a:pt x="359" y="376"/>
                  </a:cubicBezTo>
                  <a:cubicBezTo>
                    <a:pt x="182" y="376"/>
                    <a:pt x="182" y="376"/>
                    <a:pt x="182" y="376"/>
                  </a:cubicBezTo>
                  <a:cubicBezTo>
                    <a:pt x="182" y="253"/>
                    <a:pt x="182" y="253"/>
                    <a:pt x="182" y="253"/>
                  </a:cubicBezTo>
                  <a:cubicBezTo>
                    <a:pt x="301" y="253"/>
                    <a:pt x="301" y="253"/>
                    <a:pt x="301" y="253"/>
                  </a:cubicBezTo>
                  <a:cubicBezTo>
                    <a:pt x="317" y="253"/>
                    <a:pt x="317" y="238"/>
                    <a:pt x="317" y="238"/>
                  </a:cubicBezTo>
                  <a:cubicBezTo>
                    <a:pt x="317" y="15"/>
                    <a:pt x="317" y="15"/>
                    <a:pt x="317" y="15"/>
                  </a:cubicBezTo>
                  <a:cubicBezTo>
                    <a:pt x="317" y="0"/>
                    <a:pt x="301" y="0"/>
                    <a:pt x="301" y="0"/>
                  </a:cubicBezTo>
                  <a:cubicBezTo>
                    <a:pt x="53" y="0"/>
                    <a:pt x="53" y="0"/>
                    <a:pt x="53" y="0"/>
                  </a:cubicBezTo>
                  <a:cubicBezTo>
                    <a:pt x="16" y="0"/>
                    <a:pt x="16" y="0"/>
                    <a:pt x="16" y="0"/>
                  </a:cubicBezTo>
                  <a:cubicBezTo>
                    <a:pt x="0" y="0"/>
                    <a:pt x="0" y="15"/>
                    <a:pt x="0" y="15"/>
                  </a:cubicBezTo>
                  <a:cubicBezTo>
                    <a:pt x="0" y="238"/>
                    <a:pt x="0" y="238"/>
                    <a:pt x="0" y="238"/>
                  </a:cubicBezTo>
                  <a:cubicBezTo>
                    <a:pt x="0" y="253"/>
                    <a:pt x="16" y="253"/>
                    <a:pt x="16" y="253"/>
                  </a:cubicBezTo>
                  <a:cubicBezTo>
                    <a:pt x="53" y="253"/>
                    <a:pt x="53" y="253"/>
                    <a:pt x="53" y="253"/>
                  </a:cubicBezTo>
                  <a:cubicBezTo>
                    <a:pt x="91" y="253"/>
                    <a:pt x="91" y="253"/>
                    <a:pt x="91" y="253"/>
                  </a:cubicBezTo>
                  <a:cubicBezTo>
                    <a:pt x="91" y="376"/>
                    <a:pt x="91" y="376"/>
                    <a:pt x="91" y="376"/>
                  </a:cubicBezTo>
                  <a:cubicBezTo>
                    <a:pt x="16" y="376"/>
                    <a:pt x="16" y="376"/>
                    <a:pt x="16" y="376"/>
                  </a:cubicBezTo>
                  <a:cubicBezTo>
                    <a:pt x="0" y="376"/>
                    <a:pt x="0" y="392"/>
                    <a:pt x="0" y="392"/>
                  </a:cubicBezTo>
                  <a:cubicBezTo>
                    <a:pt x="0" y="450"/>
                    <a:pt x="0" y="450"/>
                    <a:pt x="0" y="450"/>
                  </a:cubicBezTo>
                  <a:cubicBezTo>
                    <a:pt x="0" y="465"/>
                    <a:pt x="16" y="465"/>
                    <a:pt x="16" y="465"/>
                  </a:cubicBezTo>
                  <a:cubicBezTo>
                    <a:pt x="103" y="465"/>
                    <a:pt x="103" y="465"/>
                    <a:pt x="103" y="465"/>
                  </a:cubicBezTo>
                  <a:cubicBezTo>
                    <a:pt x="174" y="465"/>
                    <a:pt x="174" y="465"/>
                    <a:pt x="174" y="465"/>
                  </a:cubicBezTo>
                  <a:cubicBezTo>
                    <a:pt x="174" y="563"/>
                    <a:pt x="174" y="563"/>
                    <a:pt x="174" y="563"/>
                  </a:cubicBezTo>
                  <a:cubicBezTo>
                    <a:pt x="158" y="563"/>
                    <a:pt x="158" y="563"/>
                    <a:pt x="158" y="563"/>
                  </a:cubicBezTo>
                  <a:cubicBezTo>
                    <a:pt x="158" y="614"/>
                    <a:pt x="158" y="614"/>
                    <a:pt x="158" y="614"/>
                  </a:cubicBezTo>
                  <a:cubicBezTo>
                    <a:pt x="16" y="614"/>
                    <a:pt x="16" y="614"/>
                    <a:pt x="16" y="614"/>
                  </a:cubicBezTo>
                  <a:cubicBezTo>
                    <a:pt x="16" y="614"/>
                    <a:pt x="0" y="614"/>
                    <a:pt x="0" y="630"/>
                  </a:cubicBezTo>
                  <a:cubicBezTo>
                    <a:pt x="0" y="644"/>
                    <a:pt x="0" y="644"/>
                    <a:pt x="0" y="644"/>
                  </a:cubicBezTo>
                  <a:cubicBezTo>
                    <a:pt x="0" y="644"/>
                    <a:pt x="0" y="660"/>
                    <a:pt x="16" y="660"/>
                  </a:cubicBezTo>
                  <a:cubicBezTo>
                    <a:pt x="36" y="660"/>
                    <a:pt x="36" y="660"/>
                    <a:pt x="36" y="660"/>
                  </a:cubicBezTo>
                  <a:cubicBezTo>
                    <a:pt x="51" y="660"/>
                    <a:pt x="51" y="660"/>
                    <a:pt x="51" y="660"/>
                  </a:cubicBezTo>
                  <a:cubicBezTo>
                    <a:pt x="51" y="660"/>
                    <a:pt x="51" y="660"/>
                    <a:pt x="51" y="660"/>
                  </a:cubicBezTo>
                  <a:cubicBezTo>
                    <a:pt x="149" y="660"/>
                    <a:pt x="149" y="660"/>
                    <a:pt x="149" y="660"/>
                  </a:cubicBezTo>
                  <a:cubicBezTo>
                    <a:pt x="168" y="660"/>
                    <a:pt x="168" y="660"/>
                    <a:pt x="168" y="660"/>
                  </a:cubicBezTo>
                  <a:moveTo>
                    <a:pt x="158" y="660"/>
                  </a:moveTo>
                  <a:cubicBezTo>
                    <a:pt x="157" y="660"/>
                    <a:pt x="156" y="660"/>
                    <a:pt x="154" y="660"/>
                  </a:cubicBezTo>
                  <a:cubicBezTo>
                    <a:pt x="163" y="660"/>
                    <a:pt x="163" y="660"/>
                    <a:pt x="163" y="660"/>
                  </a:cubicBezTo>
                  <a:cubicBezTo>
                    <a:pt x="161" y="660"/>
                    <a:pt x="160" y="660"/>
                    <a:pt x="158" y="66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Oval 9"/>
            <p:cNvSpPr>
              <a:spLocks noChangeArrowheads="1"/>
            </p:cNvSpPr>
            <p:nvPr/>
          </p:nvSpPr>
          <p:spPr bwMode="auto">
            <a:xfrm>
              <a:off x="6773880" y="5433791"/>
              <a:ext cx="141163" cy="138769"/>
            </a:xfrm>
            <a:prstGeom prst="ellipse">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10"/>
            <p:cNvSpPr>
              <a:spLocks/>
            </p:cNvSpPr>
            <p:nvPr/>
          </p:nvSpPr>
          <p:spPr bwMode="auto">
            <a:xfrm>
              <a:off x="8025202" y="3715917"/>
              <a:ext cx="976173" cy="1856643"/>
            </a:xfrm>
            <a:custGeom>
              <a:avLst/>
              <a:gdLst>
                <a:gd name="T0" fmla="*/ 360 w 375"/>
                <a:gd name="T1" fmla="*/ 465 h 713"/>
                <a:gd name="T2" fmla="*/ 375 w 375"/>
                <a:gd name="T3" fmla="*/ 450 h 713"/>
                <a:gd name="T4" fmla="*/ 375 w 375"/>
                <a:gd name="T5" fmla="*/ 392 h 713"/>
                <a:gd name="T6" fmla="*/ 360 w 375"/>
                <a:gd name="T7" fmla="*/ 376 h 713"/>
                <a:gd name="T8" fmla="*/ 200 w 375"/>
                <a:gd name="T9" fmla="*/ 376 h 713"/>
                <a:gd name="T10" fmla="*/ 200 w 375"/>
                <a:gd name="T11" fmla="*/ 253 h 713"/>
                <a:gd name="T12" fmla="*/ 302 w 375"/>
                <a:gd name="T13" fmla="*/ 253 h 713"/>
                <a:gd name="T14" fmla="*/ 317 w 375"/>
                <a:gd name="T15" fmla="*/ 238 h 713"/>
                <a:gd name="T16" fmla="*/ 317 w 375"/>
                <a:gd name="T17" fmla="*/ 15 h 713"/>
                <a:gd name="T18" fmla="*/ 302 w 375"/>
                <a:gd name="T19" fmla="*/ 0 h 713"/>
                <a:gd name="T20" fmla="*/ 53 w 375"/>
                <a:gd name="T21" fmla="*/ 0 h 713"/>
                <a:gd name="T22" fmla="*/ 16 w 375"/>
                <a:gd name="T23" fmla="*/ 0 h 713"/>
                <a:gd name="T24" fmla="*/ 0 w 375"/>
                <a:gd name="T25" fmla="*/ 15 h 713"/>
                <a:gd name="T26" fmla="*/ 0 w 375"/>
                <a:gd name="T27" fmla="*/ 238 h 713"/>
                <a:gd name="T28" fmla="*/ 16 w 375"/>
                <a:gd name="T29" fmla="*/ 253 h 713"/>
                <a:gd name="T30" fmla="*/ 53 w 375"/>
                <a:gd name="T31" fmla="*/ 253 h 713"/>
                <a:gd name="T32" fmla="*/ 123 w 375"/>
                <a:gd name="T33" fmla="*/ 253 h 713"/>
                <a:gd name="T34" fmla="*/ 123 w 375"/>
                <a:gd name="T35" fmla="*/ 376 h 713"/>
                <a:gd name="T36" fmla="*/ 16 w 375"/>
                <a:gd name="T37" fmla="*/ 376 h 713"/>
                <a:gd name="T38" fmla="*/ 0 w 375"/>
                <a:gd name="T39" fmla="*/ 392 h 713"/>
                <a:gd name="T40" fmla="*/ 0 w 375"/>
                <a:gd name="T41" fmla="*/ 450 h 713"/>
                <a:gd name="T42" fmla="*/ 16 w 375"/>
                <a:gd name="T43" fmla="*/ 465 h 713"/>
                <a:gd name="T44" fmla="*/ 103 w 375"/>
                <a:gd name="T45" fmla="*/ 465 h 713"/>
                <a:gd name="T46" fmla="*/ 167 w 375"/>
                <a:gd name="T47" fmla="*/ 465 h 713"/>
                <a:gd name="T48" fmla="*/ 167 w 375"/>
                <a:gd name="T49" fmla="*/ 563 h 713"/>
                <a:gd name="T50" fmla="*/ 167 w 375"/>
                <a:gd name="T51" fmla="*/ 614 h 713"/>
                <a:gd name="T52" fmla="*/ 16 w 375"/>
                <a:gd name="T53" fmla="*/ 614 h 713"/>
                <a:gd name="T54" fmla="*/ 0 w 375"/>
                <a:gd name="T55" fmla="*/ 630 h 713"/>
                <a:gd name="T56" fmla="*/ 0 w 375"/>
                <a:gd name="T57" fmla="*/ 644 h 713"/>
                <a:gd name="T58" fmla="*/ 16 w 375"/>
                <a:gd name="T59" fmla="*/ 660 h 713"/>
                <a:gd name="T60" fmla="*/ 51 w 375"/>
                <a:gd name="T61" fmla="*/ 660 h 713"/>
                <a:gd name="T62" fmla="*/ 51 w 375"/>
                <a:gd name="T63" fmla="*/ 660 h 713"/>
                <a:gd name="T64" fmla="*/ 150 w 375"/>
                <a:gd name="T65" fmla="*/ 660 h 713"/>
                <a:gd name="T66" fmla="*/ 125 w 375"/>
                <a:gd name="T67" fmla="*/ 686 h 713"/>
                <a:gd name="T68" fmla="*/ 152 w 375"/>
                <a:gd name="T69" fmla="*/ 713 h 713"/>
                <a:gd name="T70" fmla="*/ 179 w 375"/>
                <a:gd name="T71" fmla="*/ 686 h 713"/>
                <a:gd name="T72" fmla="*/ 155 w 375"/>
                <a:gd name="T73" fmla="*/ 660 h 713"/>
                <a:gd name="T74" fmla="*/ 334 w 375"/>
                <a:gd name="T75" fmla="*/ 660 h 713"/>
                <a:gd name="T76" fmla="*/ 334 w 375"/>
                <a:gd name="T77" fmla="*/ 660 h 713"/>
                <a:gd name="T78" fmla="*/ 360 w 375"/>
                <a:gd name="T79" fmla="*/ 660 h 713"/>
                <a:gd name="T80" fmla="*/ 375 w 375"/>
                <a:gd name="T81" fmla="*/ 644 h 713"/>
                <a:gd name="T82" fmla="*/ 375 w 375"/>
                <a:gd name="T83" fmla="*/ 630 h 713"/>
                <a:gd name="T84" fmla="*/ 360 w 375"/>
                <a:gd name="T85" fmla="*/ 614 h 713"/>
                <a:gd name="T86" fmla="*/ 210 w 375"/>
                <a:gd name="T87" fmla="*/ 614 h 713"/>
                <a:gd name="T88" fmla="*/ 210 w 375"/>
                <a:gd name="T89" fmla="*/ 465 h 713"/>
                <a:gd name="T90" fmla="*/ 360 w 375"/>
                <a:gd name="T91" fmla="*/ 465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75" h="713">
                  <a:moveTo>
                    <a:pt x="360" y="465"/>
                  </a:moveTo>
                  <a:cubicBezTo>
                    <a:pt x="375" y="465"/>
                    <a:pt x="375" y="450"/>
                    <a:pt x="375" y="450"/>
                  </a:cubicBezTo>
                  <a:cubicBezTo>
                    <a:pt x="375" y="392"/>
                    <a:pt x="375" y="392"/>
                    <a:pt x="375" y="392"/>
                  </a:cubicBezTo>
                  <a:cubicBezTo>
                    <a:pt x="375" y="376"/>
                    <a:pt x="360" y="376"/>
                    <a:pt x="360" y="376"/>
                  </a:cubicBezTo>
                  <a:cubicBezTo>
                    <a:pt x="200" y="376"/>
                    <a:pt x="200" y="376"/>
                    <a:pt x="200" y="376"/>
                  </a:cubicBezTo>
                  <a:cubicBezTo>
                    <a:pt x="200" y="253"/>
                    <a:pt x="200" y="253"/>
                    <a:pt x="200" y="253"/>
                  </a:cubicBezTo>
                  <a:cubicBezTo>
                    <a:pt x="302" y="253"/>
                    <a:pt x="302" y="253"/>
                    <a:pt x="302" y="253"/>
                  </a:cubicBezTo>
                  <a:cubicBezTo>
                    <a:pt x="317" y="253"/>
                    <a:pt x="317" y="238"/>
                    <a:pt x="317" y="238"/>
                  </a:cubicBezTo>
                  <a:cubicBezTo>
                    <a:pt x="317" y="15"/>
                    <a:pt x="317" y="15"/>
                    <a:pt x="317" y="15"/>
                  </a:cubicBezTo>
                  <a:cubicBezTo>
                    <a:pt x="317" y="0"/>
                    <a:pt x="302" y="0"/>
                    <a:pt x="302" y="0"/>
                  </a:cubicBezTo>
                  <a:cubicBezTo>
                    <a:pt x="53" y="0"/>
                    <a:pt x="53" y="0"/>
                    <a:pt x="53" y="0"/>
                  </a:cubicBezTo>
                  <a:cubicBezTo>
                    <a:pt x="16" y="0"/>
                    <a:pt x="16" y="0"/>
                    <a:pt x="16" y="0"/>
                  </a:cubicBezTo>
                  <a:cubicBezTo>
                    <a:pt x="0" y="0"/>
                    <a:pt x="0" y="15"/>
                    <a:pt x="0" y="15"/>
                  </a:cubicBezTo>
                  <a:cubicBezTo>
                    <a:pt x="0" y="238"/>
                    <a:pt x="0" y="238"/>
                    <a:pt x="0" y="238"/>
                  </a:cubicBezTo>
                  <a:cubicBezTo>
                    <a:pt x="0" y="253"/>
                    <a:pt x="16" y="253"/>
                    <a:pt x="16" y="253"/>
                  </a:cubicBezTo>
                  <a:cubicBezTo>
                    <a:pt x="53" y="253"/>
                    <a:pt x="53" y="253"/>
                    <a:pt x="53" y="253"/>
                  </a:cubicBezTo>
                  <a:cubicBezTo>
                    <a:pt x="123" y="253"/>
                    <a:pt x="123" y="253"/>
                    <a:pt x="123" y="253"/>
                  </a:cubicBezTo>
                  <a:cubicBezTo>
                    <a:pt x="123" y="376"/>
                    <a:pt x="123" y="376"/>
                    <a:pt x="123" y="376"/>
                  </a:cubicBezTo>
                  <a:cubicBezTo>
                    <a:pt x="16" y="376"/>
                    <a:pt x="16" y="376"/>
                    <a:pt x="16" y="376"/>
                  </a:cubicBezTo>
                  <a:cubicBezTo>
                    <a:pt x="0" y="376"/>
                    <a:pt x="0" y="392"/>
                    <a:pt x="0" y="392"/>
                  </a:cubicBezTo>
                  <a:cubicBezTo>
                    <a:pt x="0" y="450"/>
                    <a:pt x="0" y="450"/>
                    <a:pt x="0" y="450"/>
                  </a:cubicBezTo>
                  <a:cubicBezTo>
                    <a:pt x="0" y="465"/>
                    <a:pt x="16" y="465"/>
                    <a:pt x="16" y="465"/>
                  </a:cubicBezTo>
                  <a:cubicBezTo>
                    <a:pt x="103" y="465"/>
                    <a:pt x="103" y="465"/>
                    <a:pt x="103" y="465"/>
                  </a:cubicBezTo>
                  <a:cubicBezTo>
                    <a:pt x="167" y="465"/>
                    <a:pt x="167" y="465"/>
                    <a:pt x="167" y="465"/>
                  </a:cubicBezTo>
                  <a:cubicBezTo>
                    <a:pt x="167" y="563"/>
                    <a:pt x="167" y="563"/>
                    <a:pt x="167" y="563"/>
                  </a:cubicBezTo>
                  <a:cubicBezTo>
                    <a:pt x="167" y="614"/>
                    <a:pt x="167" y="614"/>
                    <a:pt x="167" y="614"/>
                  </a:cubicBezTo>
                  <a:cubicBezTo>
                    <a:pt x="16" y="614"/>
                    <a:pt x="16" y="614"/>
                    <a:pt x="16" y="614"/>
                  </a:cubicBezTo>
                  <a:cubicBezTo>
                    <a:pt x="16" y="614"/>
                    <a:pt x="0" y="614"/>
                    <a:pt x="0" y="630"/>
                  </a:cubicBezTo>
                  <a:cubicBezTo>
                    <a:pt x="0" y="644"/>
                    <a:pt x="0" y="644"/>
                    <a:pt x="0" y="644"/>
                  </a:cubicBezTo>
                  <a:cubicBezTo>
                    <a:pt x="0" y="644"/>
                    <a:pt x="0" y="660"/>
                    <a:pt x="16" y="660"/>
                  </a:cubicBezTo>
                  <a:cubicBezTo>
                    <a:pt x="51" y="660"/>
                    <a:pt x="51" y="660"/>
                    <a:pt x="51" y="660"/>
                  </a:cubicBezTo>
                  <a:cubicBezTo>
                    <a:pt x="51" y="660"/>
                    <a:pt x="51" y="660"/>
                    <a:pt x="51" y="660"/>
                  </a:cubicBezTo>
                  <a:cubicBezTo>
                    <a:pt x="150" y="660"/>
                    <a:pt x="150" y="660"/>
                    <a:pt x="150" y="660"/>
                  </a:cubicBezTo>
                  <a:cubicBezTo>
                    <a:pt x="136" y="661"/>
                    <a:pt x="125" y="672"/>
                    <a:pt x="125" y="686"/>
                  </a:cubicBezTo>
                  <a:cubicBezTo>
                    <a:pt x="125" y="701"/>
                    <a:pt x="137" y="713"/>
                    <a:pt x="152" y="713"/>
                  </a:cubicBezTo>
                  <a:cubicBezTo>
                    <a:pt x="167" y="713"/>
                    <a:pt x="179" y="701"/>
                    <a:pt x="179" y="686"/>
                  </a:cubicBezTo>
                  <a:cubicBezTo>
                    <a:pt x="179" y="672"/>
                    <a:pt x="168" y="661"/>
                    <a:pt x="155" y="660"/>
                  </a:cubicBezTo>
                  <a:cubicBezTo>
                    <a:pt x="334" y="660"/>
                    <a:pt x="334" y="660"/>
                    <a:pt x="334" y="660"/>
                  </a:cubicBezTo>
                  <a:cubicBezTo>
                    <a:pt x="334" y="660"/>
                    <a:pt x="334" y="660"/>
                    <a:pt x="334" y="660"/>
                  </a:cubicBezTo>
                  <a:cubicBezTo>
                    <a:pt x="360" y="660"/>
                    <a:pt x="360" y="660"/>
                    <a:pt x="360" y="660"/>
                  </a:cubicBezTo>
                  <a:cubicBezTo>
                    <a:pt x="360" y="660"/>
                    <a:pt x="375" y="660"/>
                    <a:pt x="375" y="644"/>
                  </a:cubicBezTo>
                  <a:cubicBezTo>
                    <a:pt x="375" y="630"/>
                    <a:pt x="375" y="630"/>
                    <a:pt x="375" y="630"/>
                  </a:cubicBezTo>
                  <a:cubicBezTo>
                    <a:pt x="375" y="630"/>
                    <a:pt x="375" y="614"/>
                    <a:pt x="360" y="614"/>
                  </a:cubicBezTo>
                  <a:cubicBezTo>
                    <a:pt x="210" y="614"/>
                    <a:pt x="210" y="614"/>
                    <a:pt x="210" y="614"/>
                  </a:cubicBezTo>
                  <a:cubicBezTo>
                    <a:pt x="210" y="465"/>
                    <a:pt x="210" y="465"/>
                    <a:pt x="210" y="465"/>
                  </a:cubicBezTo>
                  <a:cubicBezTo>
                    <a:pt x="360" y="465"/>
                    <a:pt x="360" y="465"/>
                    <a:pt x="360" y="465"/>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11"/>
            <p:cNvSpPr>
              <a:spLocks noEditPoints="1"/>
            </p:cNvSpPr>
            <p:nvPr/>
          </p:nvSpPr>
          <p:spPr bwMode="auto">
            <a:xfrm>
              <a:off x="10075643" y="3735058"/>
              <a:ext cx="976173" cy="1854251"/>
            </a:xfrm>
            <a:custGeom>
              <a:avLst/>
              <a:gdLst>
                <a:gd name="T0" fmla="*/ 226 w 375"/>
                <a:gd name="T1" fmla="*/ 660 h 713"/>
                <a:gd name="T2" fmla="*/ 323 w 375"/>
                <a:gd name="T3" fmla="*/ 660 h 713"/>
                <a:gd name="T4" fmla="*/ 299 w 375"/>
                <a:gd name="T5" fmla="*/ 687 h 713"/>
                <a:gd name="T6" fmla="*/ 326 w 375"/>
                <a:gd name="T7" fmla="*/ 713 h 713"/>
                <a:gd name="T8" fmla="*/ 329 w 375"/>
                <a:gd name="T9" fmla="*/ 713 h 713"/>
                <a:gd name="T10" fmla="*/ 355 w 375"/>
                <a:gd name="T11" fmla="*/ 687 h 713"/>
                <a:gd name="T12" fmla="*/ 329 w 375"/>
                <a:gd name="T13" fmla="*/ 660 h 713"/>
                <a:gd name="T14" fmla="*/ 360 w 375"/>
                <a:gd name="T15" fmla="*/ 660 h 713"/>
                <a:gd name="T16" fmla="*/ 375 w 375"/>
                <a:gd name="T17" fmla="*/ 644 h 713"/>
                <a:gd name="T18" fmla="*/ 375 w 375"/>
                <a:gd name="T19" fmla="*/ 630 h 713"/>
                <a:gd name="T20" fmla="*/ 360 w 375"/>
                <a:gd name="T21" fmla="*/ 614 h 713"/>
                <a:gd name="T22" fmla="*/ 231 w 375"/>
                <a:gd name="T23" fmla="*/ 614 h 713"/>
                <a:gd name="T24" fmla="*/ 231 w 375"/>
                <a:gd name="T25" fmla="*/ 466 h 713"/>
                <a:gd name="T26" fmla="*/ 272 w 375"/>
                <a:gd name="T27" fmla="*/ 466 h 713"/>
                <a:gd name="T28" fmla="*/ 360 w 375"/>
                <a:gd name="T29" fmla="*/ 466 h 713"/>
                <a:gd name="T30" fmla="*/ 375 w 375"/>
                <a:gd name="T31" fmla="*/ 450 h 713"/>
                <a:gd name="T32" fmla="*/ 375 w 375"/>
                <a:gd name="T33" fmla="*/ 393 h 713"/>
                <a:gd name="T34" fmla="*/ 360 w 375"/>
                <a:gd name="T35" fmla="*/ 377 h 713"/>
                <a:gd name="T36" fmla="*/ 284 w 375"/>
                <a:gd name="T37" fmla="*/ 377 h 713"/>
                <a:gd name="T38" fmla="*/ 284 w 375"/>
                <a:gd name="T39" fmla="*/ 254 h 713"/>
                <a:gd name="T40" fmla="*/ 322 w 375"/>
                <a:gd name="T41" fmla="*/ 254 h 713"/>
                <a:gd name="T42" fmla="*/ 360 w 375"/>
                <a:gd name="T43" fmla="*/ 254 h 713"/>
                <a:gd name="T44" fmla="*/ 375 w 375"/>
                <a:gd name="T45" fmla="*/ 238 h 713"/>
                <a:gd name="T46" fmla="*/ 375 w 375"/>
                <a:gd name="T47" fmla="*/ 16 h 713"/>
                <a:gd name="T48" fmla="*/ 360 w 375"/>
                <a:gd name="T49" fmla="*/ 0 h 713"/>
                <a:gd name="T50" fmla="*/ 322 w 375"/>
                <a:gd name="T51" fmla="*/ 0 h 713"/>
                <a:gd name="T52" fmla="*/ 74 w 375"/>
                <a:gd name="T53" fmla="*/ 0 h 713"/>
                <a:gd name="T54" fmla="*/ 58 w 375"/>
                <a:gd name="T55" fmla="*/ 16 h 713"/>
                <a:gd name="T56" fmla="*/ 58 w 375"/>
                <a:gd name="T57" fmla="*/ 238 h 713"/>
                <a:gd name="T58" fmla="*/ 74 w 375"/>
                <a:gd name="T59" fmla="*/ 254 h 713"/>
                <a:gd name="T60" fmla="*/ 193 w 375"/>
                <a:gd name="T61" fmla="*/ 254 h 713"/>
                <a:gd name="T62" fmla="*/ 193 w 375"/>
                <a:gd name="T63" fmla="*/ 377 h 713"/>
                <a:gd name="T64" fmla="*/ 16 w 375"/>
                <a:gd name="T65" fmla="*/ 377 h 713"/>
                <a:gd name="T66" fmla="*/ 0 w 375"/>
                <a:gd name="T67" fmla="*/ 393 h 713"/>
                <a:gd name="T68" fmla="*/ 0 w 375"/>
                <a:gd name="T69" fmla="*/ 450 h 713"/>
                <a:gd name="T70" fmla="*/ 16 w 375"/>
                <a:gd name="T71" fmla="*/ 466 h 713"/>
                <a:gd name="T72" fmla="*/ 149 w 375"/>
                <a:gd name="T73" fmla="*/ 466 h 713"/>
                <a:gd name="T74" fmla="*/ 149 w 375"/>
                <a:gd name="T75" fmla="*/ 614 h 713"/>
                <a:gd name="T76" fmla="*/ 16 w 375"/>
                <a:gd name="T77" fmla="*/ 614 h 713"/>
                <a:gd name="T78" fmla="*/ 0 w 375"/>
                <a:gd name="T79" fmla="*/ 630 h 713"/>
                <a:gd name="T80" fmla="*/ 0 w 375"/>
                <a:gd name="T81" fmla="*/ 644 h 713"/>
                <a:gd name="T82" fmla="*/ 16 w 375"/>
                <a:gd name="T83" fmla="*/ 660 h 713"/>
                <a:gd name="T84" fmla="*/ 37 w 375"/>
                <a:gd name="T85" fmla="*/ 660 h 713"/>
                <a:gd name="T86" fmla="*/ 10 w 375"/>
                <a:gd name="T87" fmla="*/ 687 h 713"/>
                <a:gd name="T88" fmla="*/ 37 w 375"/>
                <a:gd name="T89" fmla="*/ 713 h 713"/>
                <a:gd name="T90" fmla="*/ 38 w 375"/>
                <a:gd name="T91" fmla="*/ 713 h 713"/>
                <a:gd name="T92" fmla="*/ 64 w 375"/>
                <a:gd name="T93" fmla="*/ 687 h 713"/>
                <a:gd name="T94" fmla="*/ 40 w 375"/>
                <a:gd name="T95" fmla="*/ 660 h 713"/>
                <a:gd name="T96" fmla="*/ 207 w 375"/>
                <a:gd name="T97" fmla="*/ 660 h 713"/>
                <a:gd name="T98" fmla="*/ 226 w 375"/>
                <a:gd name="T99" fmla="*/ 660 h 713"/>
                <a:gd name="T100" fmla="*/ 324 w 375"/>
                <a:gd name="T101" fmla="*/ 660 h 713"/>
                <a:gd name="T102" fmla="*/ 324 w 375"/>
                <a:gd name="T103" fmla="*/ 660 h 713"/>
                <a:gd name="T104" fmla="*/ 326 w 375"/>
                <a:gd name="T105" fmla="*/ 660 h 713"/>
                <a:gd name="T106" fmla="*/ 324 w 375"/>
                <a:gd name="T107" fmla="*/ 660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75" h="713">
                  <a:moveTo>
                    <a:pt x="226" y="660"/>
                  </a:moveTo>
                  <a:cubicBezTo>
                    <a:pt x="323" y="660"/>
                    <a:pt x="323" y="660"/>
                    <a:pt x="323" y="660"/>
                  </a:cubicBezTo>
                  <a:cubicBezTo>
                    <a:pt x="310" y="662"/>
                    <a:pt x="299" y="673"/>
                    <a:pt x="299" y="687"/>
                  </a:cubicBezTo>
                  <a:cubicBezTo>
                    <a:pt x="299" y="701"/>
                    <a:pt x="311" y="713"/>
                    <a:pt x="326" y="713"/>
                  </a:cubicBezTo>
                  <a:cubicBezTo>
                    <a:pt x="329" y="713"/>
                    <a:pt x="329" y="713"/>
                    <a:pt x="329" y="713"/>
                  </a:cubicBezTo>
                  <a:cubicBezTo>
                    <a:pt x="343" y="713"/>
                    <a:pt x="355" y="701"/>
                    <a:pt x="355" y="687"/>
                  </a:cubicBezTo>
                  <a:cubicBezTo>
                    <a:pt x="355" y="672"/>
                    <a:pt x="343" y="660"/>
                    <a:pt x="329" y="660"/>
                  </a:cubicBezTo>
                  <a:cubicBezTo>
                    <a:pt x="360" y="660"/>
                    <a:pt x="360" y="660"/>
                    <a:pt x="360" y="660"/>
                  </a:cubicBezTo>
                  <a:cubicBezTo>
                    <a:pt x="375" y="660"/>
                    <a:pt x="375" y="644"/>
                    <a:pt x="375" y="644"/>
                  </a:cubicBezTo>
                  <a:cubicBezTo>
                    <a:pt x="375" y="630"/>
                    <a:pt x="375" y="630"/>
                    <a:pt x="375" y="630"/>
                  </a:cubicBezTo>
                  <a:cubicBezTo>
                    <a:pt x="375" y="614"/>
                    <a:pt x="360" y="614"/>
                    <a:pt x="360" y="614"/>
                  </a:cubicBezTo>
                  <a:cubicBezTo>
                    <a:pt x="231" y="614"/>
                    <a:pt x="231" y="614"/>
                    <a:pt x="231" y="614"/>
                  </a:cubicBezTo>
                  <a:cubicBezTo>
                    <a:pt x="231" y="466"/>
                    <a:pt x="231" y="466"/>
                    <a:pt x="231" y="466"/>
                  </a:cubicBezTo>
                  <a:cubicBezTo>
                    <a:pt x="272" y="466"/>
                    <a:pt x="272" y="466"/>
                    <a:pt x="272" y="466"/>
                  </a:cubicBezTo>
                  <a:cubicBezTo>
                    <a:pt x="360" y="466"/>
                    <a:pt x="360" y="466"/>
                    <a:pt x="360" y="466"/>
                  </a:cubicBezTo>
                  <a:cubicBezTo>
                    <a:pt x="360" y="466"/>
                    <a:pt x="375" y="466"/>
                    <a:pt x="375" y="450"/>
                  </a:cubicBezTo>
                  <a:cubicBezTo>
                    <a:pt x="375" y="393"/>
                    <a:pt x="375" y="393"/>
                    <a:pt x="375" y="393"/>
                  </a:cubicBezTo>
                  <a:cubicBezTo>
                    <a:pt x="375" y="393"/>
                    <a:pt x="375" y="377"/>
                    <a:pt x="360" y="377"/>
                  </a:cubicBezTo>
                  <a:cubicBezTo>
                    <a:pt x="284" y="377"/>
                    <a:pt x="284" y="377"/>
                    <a:pt x="284" y="377"/>
                  </a:cubicBezTo>
                  <a:cubicBezTo>
                    <a:pt x="284" y="254"/>
                    <a:pt x="284" y="254"/>
                    <a:pt x="284" y="254"/>
                  </a:cubicBezTo>
                  <a:cubicBezTo>
                    <a:pt x="322" y="254"/>
                    <a:pt x="322" y="254"/>
                    <a:pt x="322" y="254"/>
                  </a:cubicBezTo>
                  <a:cubicBezTo>
                    <a:pt x="360" y="254"/>
                    <a:pt x="360" y="254"/>
                    <a:pt x="360" y="254"/>
                  </a:cubicBezTo>
                  <a:cubicBezTo>
                    <a:pt x="360" y="254"/>
                    <a:pt x="375" y="254"/>
                    <a:pt x="375" y="238"/>
                  </a:cubicBezTo>
                  <a:cubicBezTo>
                    <a:pt x="375" y="16"/>
                    <a:pt x="375" y="16"/>
                    <a:pt x="375" y="16"/>
                  </a:cubicBezTo>
                  <a:cubicBezTo>
                    <a:pt x="375" y="16"/>
                    <a:pt x="375" y="0"/>
                    <a:pt x="360" y="0"/>
                  </a:cubicBezTo>
                  <a:cubicBezTo>
                    <a:pt x="322" y="0"/>
                    <a:pt x="322" y="0"/>
                    <a:pt x="322" y="0"/>
                  </a:cubicBezTo>
                  <a:cubicBezTo>
                    <a:pt x="74" y="0"/>
                    <a:pt x="74" y="0"/>
                    <a:pt x="74" y="0"/>
                  </a:cubicBezTo>
                  <a:cubicBezTo>
                    <a:pt x="74" y="0"/>
                    <a:pt x="58" y="0"/>
                    <a:pt x="58" y="16"/>
                  </a:cubicBezTo>
                  <a:cubicBezTo>
                    <a:pt x="58" y="238"/>
                    <a:pt x="58" y="238"/>
                    <a:pt x="58" y="238"/>
                  </a:cubicBezTo>
                  <a:cubicBezTo>
                    <a:pt x="58" y="238"/>
                    <a:pt x="58" y="254"/>
                    <a:pt x="74" y="254"/>
                  </a:cubicBezTo>
                  <a:cubicBezTo>
                    <a:pt x="193" y="254"/>
                    <a:pt x="193" y="254"/>
                    <a:pt x="193" y="254"/>
                  </a:cubicBezTo>
                  <a:cubicBezTo>
                    <a:pt x="193" y="377"/>
                    <a:pt x="193" y="377"/>
                    <a:pt x="193" y="377"/>
                  </a:cubicBezTo>
                  <a:cubicBezTo>
                    <a:pt x="16" y="377"/>
                    <a:pt x="16" y="377"/>
                    <a:pt x="16" y="377"/>
                  </a:cubicBezTo>
                  <a:cubicBezTo>
                    <a:pt x="16" y="377"/>
                    <a:pt x="0" y="377"/>
                    <a:pt x="0" y="393"/>
                  </a:cubicBezTo>
                  <a:cubicBezTo>
                    <a:pt x="0" y="450"/>
                    <a:pt x="0" y="450"/>
                    <a:pt x="0" y="450"/>
                  </a:cubicBezTo>
                  <a:cubicBezTo>
                    <a:pt x="0" y="450"/>
                    <a:pt x="0" y="466"/>
                    <a:pt x="16" y="466"/>
                  </a:cubicBezTo>
                  <a:cubicBezTo>
                    <a:pt x="149" y="466"/>
                    <a:pt x="149" y="466"/>
                    <a:pt x="149" y="466"/>
                  </a:cubicBezTo>
                  <a:cubicBezTo>
                    <a:pt x="149" y="614"/>
                    <a:pt x="149" y="614"/>
                    <a:pt x="149" y="614"/>
                  </a:cubicBezTo>
                  <a:cubicBezTo>
                    <a:pt x="16" y="614"/>
                    <a:pt x="16" y="614"/>
                    <a:pt x="16" y="614"/>
                  </a:cubicBezTo>
                  <a:cubicBezTo>
                    <a:pt x="0" y="614"/>
                    <a:pt x="0" y="630"/>
                    <a:pt x="0" y="630"/>
                  </a:cubicBezTo>
                  <a:cubicBezTo>
                    <a:pt x="0" y="644"/>
                    <a:pt x="0" y="644"/>
                    <a:pt x="0" y="644"/>
                  </a:cubicBezTo>
                  <a:cubicBezTo>
                    <a:pt x="0" y="660"/>
                    <a:pt x="16" y="660"/>
                    <a:pt x="16" y="660"/>
                  </a:cubicBezTo>
                  <a:cubicBezTo>
                    <a:pt x="37" y="660"/>
                    <a:pt x="37" y="660"/>
                    <a:pt x="37" y="660"/>
                  </a:cubicBezTo>
                  <a:cubicBezTo>
                    <a:pt x="22" y="660"/>
                    <a:pt x="10" y="672"/>
                    <a:pt x="10" y="687"/>
                  </a:cubicBezTo>
                  <a:cubicBezTo>
                    <a:pt x="10" y="701"/>
                    <a:pt x="22" y="713"/>
                    <a:pt x="37" y="713"/>
                  </a:cubicBezTo>
                  <a:cubicBezTo>
                    <a:pt x="38" y="713"/>
                    <a:pt x="38" y="713"/>
                    <a:pt x="38" y="713"/>
                  </a:cubicBezTo>
                  <a:cubicBezTo>
                    <a:pt x="53" y="713"/>
                    <a:pt x="64" y="701"/>
                    <a:pt x="64" y="687"/>
                  </a:cubicBezTo>
                  <a:cubicBezTo>
                    <a:pt x="64" y="673"/>
                    <a:pt x="54" y="662"/>
                    <a:pt x="40" y="660"/>
                  </a:cubicBezTo>
                  <a:cubicBezTo>
                    <a:pt x="207" y="660"/>
                    <a:pt x="207" y="660"/>
                    <a:pt x="207" y="660"/>
                  </a:cubicBezTo>
                  <a:cubicBezTo>
                    <a:pt x="226" y="660"/>
                    <a:pt x="226" y="660"/>
                    <a:pt x="226" y="660"/>
                  </a:cubicBezTo>
                  <a:moveTo>
                    <a:pt x="324" y="660"/>
                  </a:moveTo>
                  <a:cubicBezTo>
                    <a:pt x="324" y="660"/>
                    <a:pt x="324" y="660"/>
                    <a:pt x="324" y="660"/>
                  </a:cubicBezTo>
                  <a:cubicBezTo>
                    <a:pt x="326" y="660"/>
                    <a:pt x="326" y="660"/>
                    <a:pt x="326" y="660"/>
                  </a:cubicBezTo>
                  <a:cubicBezTo>
                    <a:pt x="325" y="660"/>
                    <a:pt x="325" y="660"/>
                    <a:pt x="324" y="66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12"/>
            <p:cNvSpPr>
              <a:spLocks noChangeArrowheads="1"/>
            </p:cNvSpPr>
            <p:nvPr/>
          </p:nvSpPr>
          <p:spPr bwMode="auto">
            <a:xfrm>
              <a:off x="8960700" y="1950192"/>
              <a:ext cx="2304057" cy="15599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Rectangle 13"/>
            <p:cNvSpPr>
              <a:spLocks noChangeArrowheads="1"/>
            </p:cNvSpPr>
            <p:nvPr/>
          </p:nvSpPr>
          <p:spPr bwMode="auto">
            <a:xfrm>
              <a:off x="8960700" y="1950192"/>
              <a:ext cx="2304057" cy="155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4"/>
            <p:cNvSpPr>
              <a:spLocks noEditPoints="1"/>
            </p:cNvSpPr>
            <p:nvPr/>
          </p:nvSpPr>
          <p:spPr bwMode="auto">
            <a:xfrm>
              <a:off x="8876961" y="1866451"/>
              <a:ext cx="2471537" cy="1727444"/>
            </a:xfrm>
            <a:custGeom>
              <a:avLst/>
              <a:gdLst>
                <a:gd name="T0" fmla="*/ 998 w 1033"/>
                <a:gd name="T1" fmla="*/ 35 h 722"/>
                <a:gd name="T2" fmla="*/ 998 w 1033"/>
                <a:gd name="T3" fmla="*/ 687 h 722"/>
                <a:gd name="T4" fmla="*/ 35 w 1033"/>
                <a:gd name="T5" fmla="*/ 687 h 722"/>
                <a:gd name="T6" fmla="*/ 35 w 1033"/>
                <a:gd name="T7" fmla="*/ 35 h 722"/>
                <a:gd name="T8" fmla="*/ 998 w 1033"/>
                <a:gd name="T9" fmla="*/ 35 h 722"/>
                <a:gd name="T10" fmla="*/ 1033 w 1033"/>
                <a:gd name="T11" fmla="*/ 0 h 722"/>
                <a:gd name="T12" fmla="*/ 998 w 1033"/>
                <a:gd name="T13" fmla="*/ 0 h 722"/>
                <a:gd name="T14" fmla="*/ 35 w 1033"/>
                <a:gd name="T15" fmla="*/ 0 h 722"/>
                <a:gd name="T16" fmla="*/ 0 w 1033"/>
                <a:gd name="T17" fmla="*/ 0 h 722"/>
                <a:gd name="T18" fmla="*/ 0 w 1033"/>
                <a:gd name="T19" fmla="*/ 35 h 722"/>
                <a:gd name="T20" fmla="*/ 0 w 1033"/>
                <a:gd name="T21" fmla="*/ 687 h 722"/>
                <a:gd name="T22" fmla="*/ 0 w 1033"/>
                <a:gd name="T23" fmla="*/ 722 h 722"/>
                <a:gd name="T24" fmla="*/ 35 w 1033"/>
                <a:gd name="T25" fmla="*/ 722 h 722"/>
                <a:gd name="T26" fmla="*/ 998 w 1033"/>
                <a:gd name="T27" fmla="*/ 722 h 722"/>
                <a:gd name="T28" fmla="*/ 1033 w 1033"/>
                <a:gd name="T29" fmla="*/ 722 h 722"/>
                <a:gd name="T30" fmla="*/ 1033 w 1033"/>
                <a:gd name="T31" fmla="*/ 687 h 722"/>
                <a:gd name="T32" fmla="*/ 1033 w 1033"/>
                <a:gd name="T33" fmla="*/ 35 h 722"/>
                <a:gd name="T34" fmla="*/ 1033 w 1033"/>
                <a:gd name="T35"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33" h="722">
                  <a:moveTo>
                    <a:pt x="998" y="35"/>
                  </a:moveTo>
                  <a:lnTo>
                    <a:pt x="998" y="687"/>
                  </a:lnTo>
                  <a:lnTo>
                    <a:pt x="35" y="687"/>
                  </a:lnTo>
                  <a:lnTo>
                    <a:pt x="35" y="35"/>
                  </a:lnTo>
                  <a:lnTo>
                    <a:pt x="998" y="35"/>
                  </a:lnTo>
                  <a:close/>
                  <a:moveTo>
                    <a:pt x="1033" y="0"/>
                  </a:moveTo>
                  <a:lnTo>
                    <a:pt x="998" y="0"/>
                  </a:lnTo>
                  <a:lnTo>
                    <a:pt x="35" y="0"/>
                  </a:lnTo>
                  <a:lnTo>
                    <a:pt x="0" y="0"/>
                  </a:lnTo>
                  <a:lnTo>
                    <a:pt x="0" y="35"/>
                  </a:lnTo>
                  <a:lnTo>
                    <a:pt x="0" y="687"/>
                  </a:lnTo>
                  <a:lnTo>
                    <a:pt x="0" y="722"/>
                  </a:lnTo>
                  <a:lnTo>
                    <a:pt x="35" y="722"/>
                  </a:lnTo>
                  <a:lnTo>
                    <a:pt x="998" y="722"/>
                  </a:lnTo>
                  <a:lnTo>
                    <a:pt x="1033" y="722"/>
                  </a:lnTo>
                  <a:lnTo>
                    <a:pt x="1033" y="687"/>
                  </a:lnTo>
                  <a:lnTo>
                    <a:pt x="1033" y="35"/>
                  </a:lnTo>
                  <a:lnTo>
                    <a:pt x="1033" y="0"/>
                  </a:ln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15"/>
            <p:cNvSpPr>
              <a:spLocks noEditPoints="1"/>
            </p:cNvSpPr>
            <p:nvPr/>
          </p:nvSpPr>
          <p:spPr bwMode="auto">
            <a:xfrm>
              <a:off x="8876961" y="1866451"/>
              <a:ext cx="2471537" cy="1727444"/>
            </a:xfrm>
            <a:custGeom>
              <a:avLst/>
              <a:gdLst>
                <a:gd name="T0" fmla="*/ 998 w 1033"/>
                <a:gd name="T1" fmla="*/ 35 h 722"/>
                <a:gd name="T2" fmla="*/ 998 w 1033"/>
                <a:gd name="T3" fmla="*/ 687 h 722"/>
                <a:gd name="T4" fmla="*/ 35 w 1033"/>
                <a:gd name="T5" fmla="*/ 687 h 722"/>
                <a:gd name="T6" fmla="*/ 35 w 1033"/>
                <a:gd name="T7" fmla="*/ 35 h 722"/>
                <a:gd name="T8" fmla="*/ 998 w 1033"/>
                <a:gd name="T9" fmla="*/ 35 h 722"/>
                <a:gd name="T10" fmla="*/ 1033 w 1033"/>
                <a:gd name="T11" fmla="*/ 0 h 722"/>
                <a:gd name="T12" fmla="*/ 998 w 1033"/>
                <a:gd name="T13" fmla="*/ 0 h 722"/>
                <a:gd name="T14" fmla="*/ 35 w 1033"/>
                <a:gd name="T15" fmla="*/ 0 h 722"/>
                <a:gd name="T16" fmla="*/ 0 w 1033"/>
                <a:gd name="T17" fmla="*/ 0 h 722"/>
                <a:gd name="T18" fmla="*/ 0 w 1033"/>
                <a:gd name="T19" fmla="*/ 35 h 722"/>
                <a:gd name="T20" fmla="*/ 0 w 1033"/>
                <a:gd name="T21" fmla="*/ 687 h 722"/>
                <a:gd name="T22" fmla="*/ 0 w 1033"/>
                <a:gd name="T23" fmla="*/ 722 h 722"/>
                <a:gd name="T24" fmla="*/ 35 w 1033"/>
                <a:gd name="T25" fmla="*/ 722 h 722"/>
                <a:gd name="T26" fmla="*/ 998 w 1033"/>
                <a:gd name="T27" fmla="*/ 722 h 722"/>
                <a:gd name="T28" fmla="*/ 1033 w 1033"/>
                <a:gd name="T29" fmla="*/ 722 h 722"/>
                <a:gd name="T30" fmla="*/ 1033 w 1033"/>
                <a:gd name="T31" fmla="*/ 687 h 722"/>
                <a:gd name="T32" fmla="*/ 1033 w 1033"/>
                <a:gd name="T33" fmla="*/ 35 h 722"/>
                <a:gd name="T34" fmla="*/ 1033 w 1033"/>
                <a:gd name="T35"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33" h="722">
                  <a:moveTo>
                    <a:pt x="998" y="35"/>
                  </a:moveTo>
                  <a:lnTo>
                    <a:pt x="998" y="687"/>
                  </a:lnTo>
                  <a:lnTo>
                    <a:pt x="35" y="687"/>
                  </a:lnTo>
                  <a:lnTo>
                    <a:pt x="35" y="35"/>
                  </a:lnTo>
                  <a:lnTo>
                    <a:pt x="998" y="35"/>
                  </a:lnTo>
                  <a:moveTo>
                    <a:pt x="1033" y="0"/>
                  </a:moveTo>
                  <a:lnTo>
                    <a:pt x="998" y="0"/>
                  </a:lnTo>
                  <a:lnTo>
                    <a:pt x="35" y="0"/>
                  </a:lnTo>
                  <a:lnTo>
                    <a:pt x="0" y="0"/>
                  </a:lnTo>
                  <a:lnTo>
                    <a:pt x="0" y="35"/>
                  </a:lnTo>
                  <a:lnTo>
                    <a:pt x="0" y="687"/>
                  </a:lnTo>
                  <a:lnTo>
                    <a:pt x="0" y="722"/>
                  </a:lnTo>
                  <a:lnTo>
                    <a:pt x="35" y="722"/>
                  </a:lnTo>
                  <a:lnTo>
                    <a:pt x="998" y="722"/>
                  </a:lnTo>
                  <a:lnTo>
                    <a:pt x="1033" y="722"/>
                  </a:lnTo>
                  <a:lnTo>
                    <a:pt x="1033" y="687"/>
                  </a:lnTo>
                  <a:lnTo>
                    <a:pt x="1033" y="35"/>
                  </a:lnTo>
                  <a:lnTo>
                    <a:pt x="103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6"/>
            <p:cNvSpPr>
              <a:spLocks/>
            </p:cNvSpPr>
            <p:nvPr/>
          </p:nvSpPr>
          <p:spPr bwMode="auto">
            <a:xfrm>
              <a:off x="9525349" y="5393116"/>
              <a:ext cx="356495" cy="196192"/>
            </a:xfrm>
            <a:custGeom>
              <a:avLst/>
              <a:gdLst>
                <a:gd name="T0" fmla="*/ 0 w 149"/>
                <a:gd name="T1" fmla="*/ 63 h 82"/>
                <a:gd name="T2" fmla="*/ 64 w 149"/>
                <a:gd name="T3" fmla="*/ 0 h 82"/>
                <a:gd name="T4" fmla="*/ 149 w 149"/>
                <a:gd name="T5" fmla="*/ 0 h 82"/>
                <a:gd name="T6" fmla="*/ 149 w 149"/>
                <a:gd name="T7" fmla="*/ 82 h 82"/>
                <a:gd name="T8" fmla="*/ 0 w 149"/>
                <a:gd name="T9" fmla="*/ 82 h 82"/>
                <a:gd name="T10" fmla="*/ 0 w 149"/>
                <a:gd name="T11" fmla="*/ 63 h 82"/>
              </a:gdLst>
              <a:ahLst/>
              <a:cxnLst>
                <a:cxn ang="0">
                  <a:pos x="T0" y="T1"/>
                </a:cxn>
                <a:cxn ang="0">
                  <a:pos x="T2" y="T3"/>
                </a:cxn>
                <a:cxn ang="0">
                  <a:pos x="T4" y="T5"/>
                </a:cxn>
                <a:cxn ang="0">
                  <a:pos x="T6" y="T7"/>
                </a:cxn>
                <a:cxn ang="0">
                  <a:pos x="T8" y="T9"/>
                </a:cxn>
                <a:cxn ang="0">
                  <a:pos x="T10" y="T11"/>
                </a:cxn>
              </a:cxnLst>
              <a:rect l="0" t="0" r="r" b="b"/>
              <a:pathLst>
                <a:path w="149" h="82">
                  <a:moveTo>
                    <a:pt x="0" y="63"/>
                  </a:moveTo>
                  <a:lnTo>
                    <a:pt x="64" y="0"/>
                  </a:lnTo>
                  <a:lnTo>
                    <a:pt x="149" y="0"/>
                  </a:lnTo>
                  <a:lnTo>
                    <a:pt x="149" y="82"/>
                  </a:lnTo>
                  <a:lnTo>
                    <a:pt x="0" y="82"/>
                  </a:lnTo>
                  <a:lnTo>
                    <a:pt x="0" y="63"/>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7"/>
            <p:cNvSpPr>
              <a:spLocks/>
            </p:cNvSpPr>
            <p:nvPr/>
          </p:nvSpPr>
          <p:spPr bwMode="auto">
            <a:xfrm>
              <a:off x="9680868" y="4519825"/>
              <a:ext cx="1198685" cy="873293"/>
            </a:xfrm>
            <a:custGeom>
              <a:avLst/>
              <a:gdLst>
                <a:gd name="T0" fmla="*/ 84 w 501"/>
                <a:gd name="T1" fmla="*/ 0 h 365"/>
                <a:gd name="T2" fmla="*/ 84 w 501"/>
                <a:gd name="T3" fmla="*/ 0 h 365"/>
                <a:gd name="T4" fmla="*/ 501 w 501"/>
                <a:gd name="T5" fmla="*/ 0 h 365"/>
                <a:gd name="T6" fmla="*/ 501 w 501"/>
                <a:gd name="T7" fmla="*/ 82 h 365"/>
                <a:gd name="T8" fmla="*/ 84 w 501"/>
                <a:gd name="T9" fmla="*/ 82 h 365"/>
                <a:gd name="T10" fmla="*/ 84 w 501"/>
                <a:gd name="T11" fmla="*/ 365 h 365"/>
                <a:gd name="T12" fmla="*/ 0 w 501"/>
                <a:gd name="T13" fmla="*/ 365 h 365"/>
                <a:gd name="T14" fmla="*/ 0 w 501"/>
                <a:gd name="T15" fmla="*/ 0 h 365"/>
                <a:gd name="T16" fmla="*/ 84 w 501"/>
                <a:gd name="T17" fmla="*/ 0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1" h="365">
                  <a:moveTo>
                    <a:pt x="84" y="0"/>
                  </a:moveTo>
                  <a:lnTo>
                    <a:pt x="84" y="0"/>
                  </a:lnTo>
                  <a:lnTo>
                    <a:pt x="501" y="0"/>
                  </a:lnTo>
                  <a:lnTo>
                    <a:pt x="501" y="82"/>
                  </a:lnTo>
                  <a:lnTo>
                    <a:pt x="84" y="82"/>
                  </a:lnTo>
                  <a:lnTo>
                    <a:pt x="84" y="365"/>
                  </a:lnTo>
                  <a:lnTo>
                    <a:pt x="0" y="365"/>
                  </a:lnTo>
                  <a:lnTo>
                    <a:pt x="0" y="0"/>
                  </a:lnTo>
                  <a:lnTo>
                    <a:pt x="84" y="0"/>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18"/>
            <p:cNvSpPr>
              <a:spLocks/>
            </p:cNvSpPr>
            <p:nvPr/>
          </p:nvSpPr>
          <p:spPr bwMode="auto">
            <a:xfrm>
              <a:off x="9680868" y="4519825"/>
              <a:ext cx="1198685" cy="873293"/>
            </a:xfrm>
            <a:custGeom>
              <a:avLst/>
              <a:gdLst>
                <a:gd name="T0" fmla="*/ 84 w 501"/>
                <a:gd name="T1" fmla="*/ 0 h 365"/>
                <a:gd name="T2" fmla="*/ 84 w 501"/>
                <a:gd name="T3" fmla="*/ 0 h 365"/>
                <a:gd name="T4" fmla="*/ 501 w 501"/>
                <a:gd name="T5" fmla="*/ 0 h 365"/>
                <a:gd name="T6" fmla="*/ 501 w 501"/>
                <a:gd name="T7" fmla="*/ 82 h 365"/>
                <a:gd name="T8" fmla="*/ 84 w 501"/>
                <a:gd name="T9" fmla="*/ 82 h 365"/>
                <a:gd name="T10" fmla="*/ 84 w 501"/>
                <a:gd name="T11" fmla="*/ 365 h 365"/>
                <a:gd name="T12" fmla="*/ 0 w 501"/>
                <a:gd name="T13" fmla="*/ 365 h 365"/>
                <a:gd name="T14" fmla="*/ 0 w 501"/>
                <a:gd name="T15" fmla="*/ 0 h 365"/>
                <a:gd name="T16" fmla="*/ 84 w 501"/>
                <a:gd name="T17" fmla="*/ 0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1" h="365">
                  <a:moveTo>
                    <a:pt x="84" y="0"/>
                  </a:moveTo>
                  <a:lnTo>
                    <a:pt x="84" y="0"/>
                  </a:lnTo>
                  <a:lnTo>
                    <a:pt x="501" y="0"/>
                  </a:lnTo>
                  <a:lnTo>
                    <a:pt x="501" y="82"/>
                  </a:lnTo>
                  <a:lnTo>
                    <a:pt x="84" y="82"/>
                  </a:lnTo>
                  <a:lnTo>
                    <a:pt x="84" y="365"/>
                  </a:lnTo>
                  <a:lnTo>
                    <a:pt x="0" y="365"/>
                  </a:lnTo>
                  <a:lnTo>
                    <a:pt x="0" y="0"/>
                  </a:lnTo>
                  <a:lnTo>
                    <a:pt x="8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Rectangle 19"/>
            <p:cNvSpPr>
              <a:spLocks noChangeArrowheads="1"/>
            </p:cNvSpPr>
            <p:nvPr/>
          </p:nvSpPr>
          <p:spPr bwMode="auto">
            <a:xfrm>
              <a:off x="9965584" y="4536572"/>
              <a:ext cx="200977" cy="856544"/>
            </a:xfrm>
            <a:prstGeom prst="rect">
              <a:avLst/>
            </a:pr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Rectangle 20"/>
            <p:cNvSpPr>
              <a:spLocks noChangeArrowheads="1"/>
            </p:cNvSpPr>
            <p:nvPr/>
          </p:nvSpPr>
          <p:spPr bwMode="auto">
            <a:xfrm>
              <a:off x="9965584" y="4536572"/>
              <a:ext cx="200977" cy="85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Rectangle 21"/>
            <p:cNvSpPr>
              <a:spLocks noChangeArrowheads="1"/>
            </p:cNvSpPr>
            <p:nvPr/>
          </p:nvSpPr>
          <p:spPr bwMode="auto">
            <a:xfrm>
              <a:off x="10145028" y="3230223"/>
              <a:ext cx="734523" cy="1289602"/>
            </a:xfrm>
            <a:prstGeom prst="rect">
              <a:avLst/>
            </a:pr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Rectangle 22"/>
            <p:cNvSpPr>
              <a:spLocks noChangeArrowheads="1"/>
            </p:cNvSpPr>
            <p:nvPr/>
          </p:nvSpPr>
          <p:spPr bwMode="auto">
            <a:xfrm>
              <a:off x="10145028" y="3230223"/>
              <a:ext cx="734523" cy="1289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3"/>
            <p:cNvSpPr>
              <a:spLocks/>
            </p:cNvSpPr>
            <p:nvPr/>
          </p:nvSpPr>
          <p:spPr bwMode="auto">
            <a:xfrm>
              <a:off x="9810067" y="5393116"/>
              <a:ext cx="356495" cy="196192"/>
            </a:xfrm>
            <a:custGeom>
              <a:avLst/>
              <a:gdLst>
                <a:gd name="T0" fmla="*/ 0 w 149"/>
                <a:gd name="T1" fmla="*/ 63 h 82"/>
                <a:gd name="T2" fmla="*/ 64 w 149"/>
                <a:gd name="T3" fmla="*/ 0 h 82"/>
                <a:gd name="T4" fmla="*/ 149 w 149"/>
                <a:gd name="T5" fmla="*/ 0 h 82"/>
                <a:gd name="T6" fmla="*/ 149 w 149"/>
                <a:gd name="T7" fmla="*/ 82 h 82"/>
                <a:gd name="T8" fmla="*/ 0 w 149"/>
                <a:gd name="T9" fmla="*/ 82 h 82"/>
                <a:gd name="T10" fmla="*/ 0 w 149"/>
                <a:gd name="T11" fmla="*/ 63 h 82"/>
              </a:gdLst>
              <a:ahLst/>
              <a:cxnLst>
                <a:cxn ang="0">
                  <a:pos x="T0" y="T1"/>
                </a:cxn>
                <a:cxn ang="0">
                  <a:pos x="T2" y="T3"/>
                </a:cxn>
                <a:cxn ang="0">
                  <a:pos x="T4" y="T5"/>
                </a:cxn>
                <a:cxn ang="0">
                  <a:pos x="T6" y="T7"/>
                </a:cxn>
                <a:cxn ang="0">
                  <a:pos x="T8" y="T9"/>
                </a:cxn>
                <a:cxn ang="0">
                  <a:pos x="T10" y="T11"/>
                </a:cxn>
              </a:cxnLst>
              <a:rect l="0" t="0" r="r" b="b"/>
              <a:pathLst>
                <a:path w="149" h="82">
                  <a:moveTo>
                    <a:pt x="0" y="63"/>
                  </a:moveTo>
                  <a:lnTo>
                    <a:pt x="64" y="0"/>
                  </a:lnTo>
                  <a:lnTo>
                    <a:pt x="149" y="0"/>
                  </a:lnTo>
                  <a:lnTo>
                    <a:pt x="149" y="82"/>
                  </a:lnTo>
                  <a:lnTo>
                    <a:pt x="0" y="82"/>
                  </a:lnTo>
                  <a:lnTo>
                    <a:pt x="0" y="63"/>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4"/>
            <p:cNvSpPr>
              <a:spLocks/>
            </p:cNvSpPr>
            <p:nvPr/>
          </p:nvSpPr>
          <p:spPr bwMode="auto">
            <a:xfrm>
              <a:off x="9810067" y="5393116"/>
              <a:ext cx="356495" cy="196192"/>
            </a:xfrm>
            <a:custGeom>
              <a:avLst/>
              <a:gdLst>
                <a:gd name="T0" fmla="*/ 0 w 149"/>
                <a:gd name="T1" fmla="*/ 63 h 82"/>
                <a:gd name="T2" fmla="*/ 64 w 149"/>
                <a:gd name="T3" fmla="*/ 0 h 82"/>
                <a:gd name="T4" fmla="*/ 149 w 149"/>
                <a:gd name="T5" fmla="*/ 0 h 82"/>
                <a:gd name="T6" fmla="*/ 149 w 149"/>
                <a:gd name="T7" fmla="*/ 82 h 82"/>
                <a:gd name="T8" fmla="*/ 0 w 149"/>
                <a:gd name="T9" fmla="*/ 82 h 82"/>
                <a:gd name="T10" fmla="*/ 0 w 149"/>
                <a:gd name="T11" fmla="*/ 63 h 82"/>
              </a:gdLst>
              <a:ahLst/>
              <a:cxnLst>
                <a:cxn ang="0">
                  <a:pos x="T0" y="T1"/>
                </a:cxn>
                <a:cxn ang="0">
                  <a:pos x="T2" y="T3"/>
                </a:cxn>
                <a:cxn ang="0">
                  <a:pos x="T4" y="T5"/>
                </a:cxn>
                <a:cxn ang="0">
                  <a:pos x="T6" y="T7"/>
                </a:cxn>
                <a:cxn ang="0">
                  <a:pos x="T8" y="T9"/>
                </a:cxn>
                <a:cxn ang="0">
                  <a:pos x="T10" y="T11"/>
                </a:cxn>
              </a:cxnLst>
              <a:rect l="0" t="0" r="r" b="b"/>
              <a:pathLst>
                <a:path w="149" h="82">
                  <a:moveTo>
                    <a:pt x="0" y="63"/>
                  </a:moveTo>
                  <a:lnTo>
                    <a:pt x="64" y="0"/>
                  </a:lnTo>
                  <a:lnTo>
                    <a:pt x="149" y="0"/>
                  </a:lnTo>
                  <a:lnTo>
                    <a:pt x="149" y="82"/>
                  </a:lnTo>
                  <a:lnTo>
                    <a:pt x="0" y="82"/>
                  </a:lnTo>
                  <a:lnTo>
                    <a:pt x="0" y="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Rectangle 25"/>
            <p:cNvSpPr>
              <a:spLocks noChangeArrowheads="1"/>
            </p:cNvSpPr>
            <p:nvPr/>
          </p:nvSpPr>
          <p:spPr bwMode="auto">
            <a:xfrm>
              <a:off x="10879551" y="4395411"/>
              <a:ext cx="2393" cy="124414"/>
            </a:xfrm>
            <a:prstGeom prst="rect">
              <a:avLst/>
            </a:prstGeom>
            <a:solidFill>
              <a:srgbClr val="00A0C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Rectangle 26"/>
            <p:cNvSpPr>
              <a:spLocks noChangeArrowheads="1"/>
            </p:cNvSpPr>
            <p:nvPr/>
          </p:nvSpPr>
          <p:spPr bwMode="auto">
            <a:xfrm>
              <a:off x="10879551" y="4395411"/>
              <a:ext cx="2393" cy="124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Rectangle 27"/>
            <p:cNvSpPr>
              <a:spLocks noChangeArrowheads="1"/>
            </p:cNvSpPr>
            <p:nvPr/>
          </p:nvSpPr>
          <p:spPr bwMode="auto">
            <a:xfrm>
              <a:off x="10879551" y="3861864"/>
              <a:ext cx="2393" cy="533547"/>
            </a:xfrm>
            <a:prstGeom prst="rect">
              <a:avLst/>
            </a:prstGeom>
            <a:solidFill>
              <a:srgbClr val="3A1E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Rectangle 28"/>
            <p:cNvSpPr>
              <a:spLocks noChangeArrowheads="1"/>
            </p:cNvSpPr>
            <p:nvPr/>
          </p:nvSpPr>
          <p:spPr bwMode="auto">
            <a:xfrm>
              <a:off x="10879551" y="3861864"/>
              <a:ext cx="2393" cy="533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29"/>
            <p:cNvSpPr>
              <a:spLocks noEditPoints="1"/>
            </p:cNvSpPr>
            <p:nvPr/>
          </p:nvSpPr>
          <p:spPr bwMode="auto">
            <a:xfrm>
              <a:off x="10145028" y="3861864"/>
              <a:ext cx="734523" cy="657961"/>
            </a:xfrm>
            <a:custGeom>
              <a:avLst/>
              <a:gdLst>
                <a:gd name="T0" fmla="*/ 168 w 307"/>
                <a:gd name="T1" fmla="*/ 82 h 275"/>
                <a:gd name="T2" fmla="*/ 0 w 307"/>
                <a:gd name="T3" fmla="*/ 181 h 275"/>
                <a:gd name="T4" fmla="*/ 0 w 307"/>
                <a:gd name="T5" fmla="*/ 275 h 275"/>
                <a:gd name="T6" fmla="*/ 168 w 307"/>
                <a:gd name="T7" fmla="*/ 275 h 275"/>
                <a:gd name="T8" fmla="*/ 168 w 307"/>
                <a:gd name="T9" fmla="*/ 82 h 275"/>
                <a:gd name="T10" fmla="*/ 307 w 307"/>
                <a:gd name="T11" fmla="*/ 0 h 275"/>
                <a:gd name="T12" fmla="*/ 228 w 307"/>
                <a:gd name="T13" fmla="*/ 47 h 275"/>
                <a:gd name="T14" fmla="*/ 228 w 307"/>
                <a:gd name="T15" fmla="*/ 74 h 275"/>
                <a:gd name="T16" fmla="*/ 227 w 307"/>
                <a:gd name="T17" fmla="*/ 74 h 275"/>
                <a:gd name="T18" fmla="*/ 228 w 307"/>
                <a:gd name="T19" fmla="*/ 74 h 275"/>
                <a:gd name="T20" fmla="*/ 228 w 307"/>
                <a:gd name="T21" fmla="*/ 275 h 275"/>
                <a:gd name="T22" fmla="*/ 307 w 307"/>
                <a:gd name="T23" fmla="*/ 275 h 275"/>
                <a:gd name="T24" fmla="*/ 307 w 307"/>
                <a:gd name="T25" fmla="*/ 223 h 275"/>
                <a:gd name="T26" fmla="*/ 307 w 307"/>
                <a:gd name="T27" fmla="*/ 0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7" h="275">
                  <a:moveTo>
                    <a:pt x="168" y="82"/>
                  </a:moveTo>
                  <a:lnTo>
                    <a:pt x="0" y="181"/>
                  </a:lnTo>
                  <a:lnTo>
                    <a:pt x="0" y="275"/>
                  </a:lnTo>
                  <a:lnTo>
                    <a:pt x="168" y="275"/>
                  </a:lnTo>
                  <a:lnTo>
                    <a:pt x="168" y="82"/>
                  </a:lnTo>
                  <a:close/>
                  <a:moveTo>
                    <a:pt x="307" y="0"/>
                  </a:moveTo>
                  <a:lnTo>
                    <a:pt x="228" y="47"/>
                  </a:lnTo>
                  <a:lnTo>
                    <a:pt x="228" y="74"/>
                  </a:lnTo>
                  <a:lnTo>
                    <a:pt x="227" y="74"/>
                  </a:lnTo>
                  <a:lnTo>
                    <a:pt x="228" y="74"/>
                  </a:lnTo>
                  <a:lnTo>
                    <a:pt x="228" y="275"/>
                  </a:lnTo>
                  <a:lnTo>
                    <a:pt x="307" y="275"/>
                  </a:lnTo>
                  <a:lnTo>
                    <a:pt x="307" y="223"/>
                  </a:lnTo>
                  <a:lnTo>
                    <a:pt x="307" y="0"/>
                  </a:lnTo>
                  <a:close/>
                </a:path>
              </a:pathLst>
            </a:cu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30"/>
            <p:cNvSpPr>
              <a:spLocks noEditPoints="1"/>
            </p:cNvSpPr>
            <p:nvPr/>
          </p:nvSpPr>
          <p:spPr bwMode="auto">
            <a:xfrm>
              <a:off x="10145028" y="3861864"/>
              <a:ext cx="734523" cy="657961"/>
            </a:xfrm>
            <a:custGeom>
              <a:avLst/>
              <a:gdLst>
                <a:gd name="T0" fmla="*/ 168 w 307"/>
                <a:gd name="T1" fmla="*/ 82 h 275"/>
                <a:gd name="T2" fmla="*/ 0 w 307"/>
                <a:gd name="T3" fmla="*/ 181 h 275"/>
                <a:gd name="T4" fmla="*/ 0 w 307"/>
                <a:gd name="T5" fmla="*/ 275 h 275"/>
                <a:gd name="T6" fmla="*/ 168 w 307"/>
                <a:gd name="T7" fmla="*/ 275 h 275"/>
                <a:gd name="T8" fmla="*/ 168 w 307"/>
                <a:gd name="T9" fmla="*/ 82 h 275"/>
                <a:gd name="T10" fmla="*/ 307 w 307"/>
                <a:gd name="T11" fmla="*/ 0 h 275"/>
                <a:gd name="T12" fmla="*/ 228 w 307"/>
                <a:gd name="T13" fmla="*/ 47 h 275"/>
                <a:gd name="T14" fmla="*/ 228 w 307"/>
                <a:gd name="T15" fmla="*/ 74 h 275"/>
                <a:gd name="T16" fmla="*/ 227 w 307"/>
                <a:gd name="T17" fmla="*/ 74 h 275"/>
                <a:gd name="T18" fmla="*/ 228 w 307"/>
                <a:gd name="T19" fmla="*/ 74 h 275"/>
                <a:gd name="T20" fmla="*/ 228 w 307"/>
                <a:gd name="T21" fmla="*/ 275 h 275"/>
                <a:gd name="T22" fmla="*/ 307 w 307"/>
                <a:gd name="T23" fmla="*/ 275 h 275"/>
                <a:gd name="T24" fmla="*/ 307 w 307"/>
                <a:gd name="T25" fmla="*/ 223 h 275"/>
                <a:gd name="T26" fmla="*/ 307 w 307"/>
                <a:gd name="T27" fmla="*/ 0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7" h="275">
                  <a:moveTo>
                    <a:pt x="168" y="82"/>
                  </a:moveTo>
                  <a:lnTo>
                    <a:pt x="0" y="181"/>
                  </a:lnTo>
                  <a:lnTo>
                    <a:pt x="0" y="275"/>
                  </a:lnTo>
                  <a:lnTo>
                    <a:pt x="168" y="275"/>
                  </a:lnTo>
                  <a:lnTo>
                    <a:pt x="168" y="82"/>
                  </a:lnTo>
                  <a:moveTo>
                    <a:pt x="307" y="0"/>
                  </a:moveTo>
                  <a:lnTo>
                    <a:pt x="228" y="47"/>
                  </a:lnTo>
                  <a:lnTo>
                    <a:pt x="228" y="74"/>
                  </a:lnTo>
                  <a:lnTo>
                    <a:pt x="227" y="74"/>
                  </a:lnTo>
                  <a:lnTo>
                    <a:pt x="228" y="74"/>
                  </a:lnTo>
                  <a:lnTo>
                    <a:pt x="228" y="275"/>
                  </a:lnTo>
                  <a:lnTo>
                    <a:pt x="307" y="275"/>
                  </a:lnTo>
                  <a:lnTo>
                    <a:pt x="307" y="223"/>
                  </a:lnTo>
                  <a:lnTo>
                    <a:pt x="30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31"/>
            <p:cNvSpPr>
              <a:spLocks/>
            </p:cNvSpPr>
            <p:nvPr/>
          </p:nvSpPr>
          <p:spPr bwMode="auto">
            <a:xfrm>
              <a:off x="7884038" y="5373975"/>
              <a:ext cx="356495" cy="198585"/>
            </a:xfrm>
            <a:custGeom>
              <a:avLst/>
              <a:gdLst>
                <a:gd name="T0" fmla="*/ 149 w 149"/>
                <a:gd name="T1" fmla="*/ 64 h 83"/>
                <a:gd name="T2" fmla="*/ 85 w 149"/>
                <a:gd name="T3" fmla="*/ 0 h 83"/>
                <a:gd name="T4" fmla="*/ 0 w 149"/>
                <a:gd name="T5" fmla="*/ 0 h 83"/>
                <a:gd name="T6" fmla="*/ 0 w 149"/>
                <a:gd name="T7" fmla="*/ 83 h 83"/>
                <a:gd name="T8" fmla="*/ 149 w 149"/>
                <a:gd name="T9" fmla="*/ 83 h 83"/>
                <a:gd name="T10" fmla="*/ 149 w 149"/>
                <a:gd name="T11" fmla="*/ 64 h 83"/>
              </a:gdLst>
              <a:ahLst/>
              <a:cxnLst>
                <a:cxn ang="0">
                  <a:pos x="T0" y="T1"/>
                </a:cxn>
                <a:cxn ang="0">
                  <a:pos x="T2" y="T3"/>
                </a:cxn>
                <a:cxn ang="0">
                  <a:pos x="T4" y="T5"/>
                </a:cxn>
                <a:cxn ang="0">
                  <a:pos x="T6" y="T7"/>
                </a:cxn>
                <a:cxn ang="0">
                  <a:pos x="T8" y="T9"/>
                </a:cxn>
                <a:cxn ang="0">
                  <a:pos x="T10" y="T11"/>
                </a:cxn>
              </a:cxnLst>
              <a:rect l="0" t="0" r="r" b="b"/>
              <a:pathLst>
                <a:path w="149" h="83">
                  <a:moveTo>
                    <a:pt x="149" y="64"/>
                  </a:moveTo>
                  <a:lnTo>
                    <a:pt x="85" y="0"/>
                  </a:lnTo>
                  <a:lnTo>
                    <a:pt x="0" y="0"/>
                  </a:lnTo>
                  <a:lnTo>
                    <a:pt x="0" y="83"/>
                  </a:lnTo>
                  <a:lnTo>
                    <a:pt x="149" y="83"/>
                  </a:lnTo>
                  <a:lnTo>
                    <a:pt x="149" y="64"/>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32"/>
            <p:cNvSpPr>
              <a:spLocks/>
            </p:cNvSpPr>
            <p:nvPr/>
          </p:nvSpPr>
          <p:spPr bwMode="auto">
            <a:xfrm>
              <a:off x="7884038" y="5373975"/>
              <a:ext cx="356495" cy="198585"/>
            </a:xfrm>
            <a:custGeom>
              <a:avLst/>
              <a:gdLst>
                <a:gd name="T0" fmla="*/ 149 w 149"/>
                <a:gd name="T1" fmla="*/ 64 h 83"/>
                <a:gd name="T2" fmla="*/ 85 w 149"/>
                <a:gd name="T3" fmla="*/ 0 h 83"/>
                <a:gd name="T4" fmla="*/ 0 w 149"/>
                <a:gd name="T5" fmla="*/ 0 h 83"/>
                <a:gd name="T6" fmla="*/ 0 w 149"/>
                <a:gd name="T7" fmla="*/ 83 h 83"/>
                <a:gd name="T8" fmla="*/ 149 w 149"/>
                <a:gd name="T9" fmla="*/ 83 h 83"/>
                <a:gd name="T10" fmla="*/ 149 w 149"/>
                <a:gd name="T11" fmla="*/ 64 h 83"/>
              </a:gdLst>
              <a:ahLst/>
              <a:cxnLst>
                <a:cxn ang="0">
                  <a:pos x="T0" y="T1"/>
                </a:cxn>
                <a:cxn ang="0">
                  <a:pos x="T2" y="T3"/>
                </a:cxn>
                <a:cxn ang="0">
                  <a:pos x="T4" y="T5"/>
                </a:cxn>
                <a:cxn ang="0">
                  <a:pos x="T6" y="T7"/>
                </a:cxn>
                <a:cxn ang="0">
                  <a:pos x="T8" y="T9"/>
                </a:cxn>
                <a:cxn ang="0">
                  <a:pos x="T10" y="T11"/>
                </a:cxn>
              </a:cxnLst>
              <a:rect l="0" t="0" r="r" b="b"/>
              <a:pathLst>
                <a:path w="149" h="83">
                  <a:moveTo>
                    <a:pt x="149" y="64"/>
                  </a:moveTo>
                  <a:lnTo>
                    <a:pt x="85" y="0"/>
                  </a:lnTo>
                  <a:lnTo>
                    <a:pt x="0" y="0"/>
                  </a:lnTo>
                  <a:lnTo>
                    <a:pt x="0" y="83"/>
                  </a:lnTo>
                  <a:lnTo>
                    <a:pt x="149" y="83"/>
                  </a:lnTo>
                  <a:lnTo>
                    <a:pt x="149" y="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33"/>
            <p:cNvSpPr>
              <a:spLocks/>
            </p:cNvSpPr>
            <p:nvPr/>
          </p:nvSpPr>
          <p:spPr bwMode="auto">
            <a:xfrm>
              <a:off x="6888724" y="4505470"/>
              <a:ext cx="1196290" cy="868508"/>
            </a:xfrm>
            <a:custGeom>
              <a:avLst/>
              <a:gdLst>
                <a:gd name="T0" fmla="*/ 0 w 500"/>
                <a:gd name="T1" fmla="*/ 0 h 363"/>
                <a:gd name="T2" fmla="*/ 0 w 500"/>
                <a:gd name="T3" fmla="*/ 79 h 363"/>
                <a:gd name="T4" fmla="*/ 416 w 500"/>
                <a:gd name="T5" fmla="*/ 79 h 363"/>
                <a:gd name="T6" fmla="*/ 416 w 500"/>
                <a:gd name="T7" fmla="*/ 363 h 363"/>
                <a:gd name="T8" fmla="*/ 500 w 500"/>
                <a:gd name="T9" fmla="*/ 363 h 363"/>
                <a:gd name="T10" fmla="*/ 500 w 500"/>
                <a:gd name="T11" fmla="*/ 0 h 363"/>
                <a:gd name="T12" fmla="*/ 0 w 500"/>
                <a:gd name="T13" fmla="*/ 0 h 363"/>
              </a:gdLst>
              <a:ahLst/>
              <a:cxnLst>
                <a:cxn ang="0">
                  <a:pos x="T0" y="T1"/>
                </a:cxn>
                <a:cxn ang="0">
                  <a:pos x="T2" y="T3"/>
                </a:cxn>
                <a:cxn ang="0">
                  <a:pos x="T4" y="T5"/>
                </a:cxn>
                <a:cxn ang="0">
                  <a:pos x="T6" y="T7"/>
                </a:cxn>
                <a:cxn ang="0">
                  <a:pos x="T8" y="T9"/>
                </a:cxn>
                <a:cxn ang="0">
                  <a:pos x="T10" y="T11"/>
                </a:cxn>
                <a:cxn ang="0">
                  <a:pos x="T12" y="T13"/>
                </a:cxn>
              </a:cxnLst>
              <a:rect l="0" t="0" r="r" b="b"/>
              <a:pathLst>
                <a:path w="500" h="363">
                  <a:moveTo>
                    <a:pt x="0" y="0"/>
                  </a:moveTo>
                  <a:lnTo>
                    <a:pt x="0" y="79"/>
                  </a:lnTo>
                  <a:lnTo>
                    <a:pt x="416" y="79"/>
                  </a:lnTo>
                  <a:lnTo>
                    <a:pt x="416" y="363"/>
                  </a:lnTo>
                  <a:lnTo>
                    <a:pt x="500" y="363"/>
                  </a:lnTo>
                  <a:lnTo>
                    <a:pt x="500" y="0"/>
                  </a:lnTo>
                  <a:lnTo>
                    <a:pt x="0" y="0"/>
                  </a:ln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34"/>
            <p:cNvSpPr>
              <a:spLocks/>
            </p:cNvSpPr>
            <p:nvPr/>
          </p:nvSpPr>
          <p:spPr bwMode="auto">
            <a:xfrm>
              <a:off x="6888724" y="4505470"/>
              <a:ext cx="1196290" cy="868508"/>
            </a:xfrm>
            <a:custGeom>
              <a:avLst/>
              <a:gdLst>
                <a:gd name="T0" fmla="*/ 0 w 500"/>
                <a:gd name="T1" fmla="*/ 0 h 363"/>
                <a:gd name="T2" fmla="*/ 0 w 500"/>
                <a:gd name="T3" fmla="*/ 79 h 363"/>
                <a:gd name="T4" fmla="*/ 416 w 500"/>
                <a:gd name="T5" fmla="*/ 79 h 363"/>
                <a:gd name="T6" fmla="*/ 416 w 500"/>
                <a:gd name="T7" fmla="*/ 363 h 363"/>
                <a:gd name="T8" fmla="*/ 500 w 500"/>
                <a:gd name="T9" fmla="*/ 363 h 363"/>
                <a:gd name="T10" fmla="*/ 500 w 500"/>
                <a:gd name="T11" fmla="*/ 0 h 363"/>
                <a:gd name="T12" fmla="*/ 0 w 500"/>
                <a:gd name="T13" fmla="*/ 0 h 363"/>
              </a:gdLst>
              <a:ahLst/>
              <a:cxnLst>
                <a:cxn ang="0">
                  <a:pos x="T0" y="T1"/>
                </a:cxn>
                <a:cxn ang="0">
                  <a:pos x="T2" y="T3"/>
                </a:cxn>
                <a:cxn ang="0">
                  <a:pos x="T4" y="T5"/>
                </a:cxn>
                <a:cxn ang="0">
                  <a:pos x="T6" y="T7"/>
                </a:cxn>
                <a:cxn ang="0">
                  <a:pos x="T8" y="T9"/>
                </a:cxn>
                <a:cxn ang="0">
                  <a:pos x="T10" y="T11"/>
                </a:cxn>
                <a:cxn ang="0">
                  <a:pos x="T12" y="T13"/>
                </a:cxn>
              </a:cxnLst>
              <a:rect l="0" t="0" r="r" b="b"/>
              <a:pathLst>
                <a:path w="500" h="363">
                  <a:moveTo>
                    <a:pt x="0" y="0"/>
                  </a:moveTo>
                  <a:lnTo>
                    <a:pt x="0" y="79"/>
                  </a:lnTo>
                  <a:lnTo>
                    <a:pt x="416" y="79"/>
                  </a:lnTo>
                  <a:lnTo>
                    <a:pt x="416" y="363"/>
                  </a:lnTo>
                  <a:lnTo>
                    <a:pt x="500" y="363"/>
                  </a:lnTo>
                  <a:lnTo>
                    <a:pt x="50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Rectangle 35"/>
            <p:cNvSpPr>
              <a:spLocks noChangeArrowheads="1"/>
            </p:cNvSpPr>
            <p:nvPr/>
          </p:nvSpPr>
          <p:spPr bwMode="auto">
            <a:xfrm>
              <a:off x="7604107" y="4512647"/>
              <a:ext cx="200977" cy="861329"/>
            </a:xfrm>
            <a:prstGeom prst="rect">
              <a:avLst/>
            </a:pr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36"/>
            <p:cNvSpPr>
              <a:spLocks/>
            </p:cNvSpPr>
            <p:nvPr/>
          </p:nvSpPr>
          <p:spPr bwMode="auto">
            <a:xfrm>
              <a:off x="6888724" y="3175194"/>
              <a:ext cx="820657" cy="1330276"/>
            </a:xfrm>
            <a:custGeom>
              <a:avLst/>
              <a:gdLst>
                <a:gd name="T0" fmla="*/ 254 w 316"/>
                <a:gd name="T1" fmla="*/ 15 h 511"/>
                <a:gd name="T2" fmla="*/ 81 w 316"/>
                <a:gd name="T3" fmla="*/ 15 h 511"/>
                <a:gd name="T4" fmla="*/ 81 w 316"/>
                <a:gd name="T5" fmla="*/ 16 h 511"/>
                <a:gd name="T6" fmla="*/ 0 w 316"/>
                <a:gd name="T7" fmla="*/ 117 h 511"/>
                <a:gd name="T8" fmla="*/ 0 w 316"/>
                <a:gd name="T9" fmla="*/ 511 h 511"/>
                <a:gd name="T10" fmla="*/ 316 w 316"/>
                <a:gd name="T11" fmla="*/ 511 h 511"/>
                <a:gd name="T12" fmla="*/ 316 w 316"/>
                <a:gd name="T13" fmla="*/ 121 h 511"/>
                <a:gd name="T14" fmla="*/ 254 w 316"/>
                <a:gd name="T15" fmla="*/ 15 h 5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6" h="511">
                  <a:moveTo>
                    <a:pt x="254" y="15"/>
                  </a:moveTo>
                  <a:cubicBezTo>
                    <a:pt x="81" y="15"/>
                    <a:pt x="81" y="15"/>
                    <a:pt x="81" y="15"/>
                  </a:cubicBezTo>
                  <a:cubicBezTo>
                    <a:pt x="81" y="16"/>
                    <a:pt x="81" y="16"/>
                    <a:pt x="81" y="16"/>
                  </a:cubicBezTo>
                  <a:cubicBezTo>
                    <a:pt x="81" y="16"/>
                    <a:pt x="0" y="0"/>
                    <a:pt x="0" y="117"/>
                  </a:cubicBezTo>
                  <a:cubicBezTo>
                    <a:pt x="0" y="511"/>
                    <a:pt x="0" y="511"/>
                    <a:pt x="0" y="511"/>
                  </a:cubicBezTo>
                  <a:cubicBezTo>
                    <a:pt x="316" y="511"/>
                    <a:pt x="316" y="511"/>
                    <a:pt x="316" y="511"/>
                  </a:cubicBezTo>
                  <a:cubicBezTo>
                    <a:pt x="316" y="121"/>
                    <a:pt x="316" y="121"/>
                    <a:pt x="316" y="121"/>
                  </a:cubicBezTo>
                  <a:cubicBezTo>
                    <a:pt x="316" y="31"/>
                    <a:pt x="271" y="17"/>
                    <a:pt x="254" y="15"/>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37"/>
            <p:cNvSpPr>
              <a:spLocks/>
            </p:cNvSpPr>
            <p:nvPr/>
          </p:nvSpPr>
          <p:spPr bwMode="auto">
            <a:xfrm>
              <a:off x="7604107" y="5373975"/>
              <a:ext cx="356495" cy="198585"/>
            </a:xfrm>
            <a:custGeom>
              <a:avLst/>
              <a:gdLst>
                <a:gd name="T0" fmla="*/ 149 w 149"/>
                <a:gd name="T1" fmla="*/ 64 h 83"/>
                <a:gd name="T2" fmla="*/ 85 w 149"/>
                <a:gd name="T3" fmla="*/ 0 h 83"/>
                <a:gd name="T4" fmla="*/ 0 w 149"/>
                <a:gd name="T5" fmla="*/ 0 h 83"/>
                <a:gd name="T6" fmla="*/ 0 w 149"/>
                <a:gd name="T7" fmla="*/ 83 h 83"/>
                <a:gd name="T8" fmla="*/ 149 w 149"/>
                <a:gd name="T9" fmla="*/ 83 h 83"/>
                <a:gd name="T10" fmla="*/ 149 w 149"/>
                <a:gd name="T11" fmla="*/ 64 h 83"/>
              </a:gdLst>
              <a:ahLst/>
              <a:cxnLst>
                <a:cxn ang="0">
                  <a:pos x="T0" y="T1"/>
                </a:cxn>
                <a:cxn ang="0">
                  <a:pos x="T2" y="T3"/>
                </a:cxn>
                <a:cxn ang="0">
                  <a:pos x="T4" y="T5"/>
                </a:cxn>
                <a:cxn ang="0">
                  <a:pos x="T6" y="T7"/>
                </a:cxn>
                <a:cxn ang="0">
                  <a:pos x="T8" y="T9"/>
                </a:cxn>
                <a:cxn ang="0">
                  <a:pos x="T10" y="T11"/>
                </a:cxn>
              </a:cxnLst>
              <a:rect l="0" t="0" r="r" b="b"/>
              <a:pathLst>
                <a:path w="149" h="83">
                  <a:moveTo>
                    <a:pt x="149" y="64"/>
                  </a:moveTo>
                  <a:lnTo>
                    <a:pt x="85" y="0"/>
                  </a:lnTo>
                  <a:lnTo>
                    <a:pt x="0" y="0"/>
                  </a:lnTo>
                  <a:lnTo>
                    <a:pt x="0" y="83"/>
                  </a:lnTo>
                  <a:lnTo>
                    <a:pt x="149" y="83"/>
                  </a:lnTo>
                  <a:lnTo>
                    <a:pt x="149" y="64"/>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38"/>
            <p:cNvSpPr>
              <a:spLocks/>
            </p:cNvSpPr>
            <p:nvPr/>
          </p:nvSpPr>
          <p:spPr bwMode="auto">
            <a:xfrm>
              <a:off x="7604107" y="5373975"/>
              <a:ext cx="356495" cy="198585"/>
            </a:xfrm>
            <a:custGeom>
              <a:avLst/>
              <a:gdLst>
                <a:gd name="T0" fmla="*/ 149 w 149"/>
                <a:gd name="T1" fmla="*/ 64 h 83"/>
                <a:gd name="T2" fmla="*/ 85 w 149"/>
                <a:gd name="T3" fmla="*/ 0 h 83"/>
                <a:gd name="T4" fmla="*/ 0 w 149"/>
                <a:gd name="T5" fmla="*/ 0 h 83"/>
                <a:gd name="T6" fmla="*/ 0 w 149"/>
                <a:gd name="T7" fmla="*/ 83 h 83"/>
                <a:gd name="T8" fmla="*/ 149 w 149"/>
                <a:gd name="T9" fmla="*/ 83 h 83"/>
                <a:gd name="T10" fmla="*/ 149 w 149"/>
                <a:gd name="T11" fmla="*/ 64 h 83"/>
              </a:gdLst>
              <a:ahLst/>
              <a:cxnLst>
                <a:cxn ang="0">
                  <a:pos x="T0" y="T1"/>
                </a:cxn>
                <a:cxn ang="0">
                  <a:pos x="T2" y="T3"/>
                </a:cxn>
                <a:cxn ang="0">
                  <a:pos x="T4" y="T5"/>
                </a:cxn>
                <a:cxn ang="0">
                  <a:pos x="T6" y="T7"/>
                </a:cxn>
                <a:cxn ang="0">
                  <a:pos x="T8" y="T9"/>
                </a:cxn>
                <a:cxn ang="0">
                  <a:pos x="T10" y="T11"/>
                </a:cxn>
              </a:cxnLst>
              <a:rect l="0" t="0" r="r" b="b"/>
              <a:pathLst>
                <a:path w="149" h="83">
                  <a:moveTo>
                    <a:pt x="149" y="64"/>
                  </a:moveTo>
                  <a:lnTo>
                    <a:pt x="85" y="0"/>
                  </a:lnTo>
                  <a:lnTo>
                    <a:pt x="0" y="0"/>
                  </a:lnTo>
                  <a:lnTo>
                    <a:pt x="0" y="83"/>
                  </a:lnTo>
                  <a:lnTo>
                    <a:pt x="149" y="83"/>
                  </a:lnTo>
                  <a:lnTo>
                    <a:pt x="149" y="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Rectangle 39"/>
            <p:cNvSpPr>
              <a:spLocks noChangeArrowheads="1"/>
            </p:cNvSpPr>
            <p:nvPr/>
          </p:nvSpPr>
          <p:spPr bwMode="auto">
            <a:xfrm>
              <a:off x="6888724" y="4373876"/>
              <a:ext cx="2393" cy="131592"/>
            </a:xfrm>
            <a:prstGeom prst="rect">
              <a:avLst/>
            </a:prstGeom>
            <a:solidFill>
              <a:srgbClr val="00A0C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40"/>
            <p:cNvSpPr>
              <a:spLocks noChangeArrowheads="1"/>
            </p:cNvSpPr>
            <p:nvPr/>
          </p:nvSpPr>
          <p:spPr bwMode="auto">
            <a:xfrm>
              <a:off x="6888724" y="4373876"/>
              <a:ext cx="2393" cy="131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Rectangle 41"/>
            <p:cNvSpPr>
              <a:spLocks noChangeArrowheads="1"/>
            </p:cNvSpPr>
            <p:nvPr/>
          </p:nvSpPr>
          <p:spPr bwMode="auto">
            <a:xfrm>
              <a:off x="6888724" y="3847509"/>
              <a:ext cx="2393" cy="526368"/>
            </a:xfrm>
            <a:prstGeom prst="rect">
              <a:avLst/>
            </a:prstGeom>
            <a:solidFill>
              <a:srgbClr val="3A1E4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42"/>
            <p:cNvSpPr>
              <a:spLocks noChangeArrowheads="1"/>
            </p:cNvSpPr>
            <p:nvPr/>
          </p:nvSpPr>
          <p:spPr bwMode="auto">
            <a:xfrm>
              <a:off x="6888724" y="3847509"/>
              <a:ext cx="2393" cy="526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43"/>
            <p:cNvSpPr>
              <a:spLocks noEditPoints="1"/>
            </p:cNvSpPr>
            <p:nvPr/>
          </p:nvSpPr>
          <p:spPr bwMode="auto">
            <a:xfrm>
              <a:off x="6888724" y="3847509"/>
              <a:ext cx="820657" cy="657961"/>
            </a:xfrm>
            <a:custGeom>
              <a:avLst/>
              <a:gdLst>
                <a:gd name="T0" fmla="*/ 154 w 343"/>
                <a:gd name="T1" fmla="*/ 80 h 275"/>
                <a:gd name="T2" fmla="*/ 137 w 343"/>
                <a:gd name="T3" fmla="*/ 80 h 275"/>
                <a:gd name="T4" fmla="*/ 137 w 343"/>
                <a:gd name="T5" fmla="*/ 275 h 275"/>
                <a:gd name="T6" fmla="*/ 343 w 343"/>
                <a:gd name="T7" fmla="*/ 275 h 275"/>
                <a:gd name="T8" fmla="*/ 343 w 343"/>
                <a:gd name="T9" fmla="*/ 180 h 275"/>
                <a:gd name="T10" fmla="*/ 154 w 343"/>
                <a:gd name="T11" fmla="*/ 80 h 275"/>
                <a:gd name="T12" fmla="*/ 0 w 343"/>
                <a:gd name="T13" fmla="*/ 0 h 275"/>
                <a:gd name="T14" fmla="*/ 0 w 343"/>
                <a:gd name="T15" fmla="*/ 220 h 275"/>
                <a:gd name="T16" fmla="*/ 0 w 343"/>
                <a:gd name="T17" fmla="*/ 275 h 275"/>
                <a:gd name="T18" fmla="*/ 77 w 343"/>
                <a:gd name="T19" fmla="*/ 275 h 275"/>
                <a:gd name="T20" fmla="*/ 77 w 343"/>
                <a:gd name="T21" fmla="*/ 78 h 275"/>
                <a:gd name="T22" fmla="*/ 77 w 343"/>
                <a:gd name="T23" fmla="*/ 40 h 275"/>
                <a:gd name="T24" fmla="*/ 0 w 343"/>
                <a:gd name="T25" fmla="*/ 0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275">
                  <a:moveTo>
                    <a:pt x="154" y="80"/>
                  </a:moveTo>
                  <a:lnTo>
                    <a:pt x="137" y="80"/>
                  </a:lnTo>
                  <a:lnTo>
                    <a:pt x="137" y="275"/>
                  </a:lnTo>
                  <a:lnTo>
                    <a:pt x="343" y="275"/>
                  </a:lnTo>
                  <a:lnTo>
                    <a:pt x="343" y="180"/>
                  </a:lnTo>
                  <a:lnTo>
                    <a:pt x="154" y="80"/>
                  </a:lnTo>
                  <a:close/>
                  <a:moveTo>
                    <a:pt x="0" y="0"/>
                  </a:moveTo>
                  <a:lnTo>
                    <a:pt x="0" y="220"/>
                  </a:lnTo>
                  <a:lnTo>
                    <a:pt x="0" y="275"/>
                  </a:lnTo>
                  <a:lnTo>
                    <a:pt x="77" y="275"/>
                  </a:lnTo>
                  <a:lnTo>
                    <a:pt x="77" y="78"/>
                  </a:lnTo>
                  <a:lnTo>
                    <a:pt x="77" y="40"/>
                  </a:lnTo>
                  <a:lnTo>
                    <a:pt x="0" y="0"/>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44"/>
            <p:cNvSpPr>
              <a:spLocks noEditPoints="1"/>
            </p:cNvSpPr>
            <p:nvPr/>
          </p:nvSpPr>
          <p:spPr bwMode="auto">
            <a:xfrm>
              <a:off x="6888724" y="3847509"/>
              <a:ext cx="820657" cy="657961"/>
            </a:xfrm>
            <a:custGeom>
              <a:avLst/>
              <a:gdLst>
                <a:gd name="T0" fmla="*/ 154 w 343"/>
                <a:gd name="T1" fmla="*/ 80 h 275"/>
                <a:gd name="T2" fmla="*/ 137 w 343"/>
                <a:gd name="T3" fmla="*/ 80 h 275"/>
                <a:gd name="T4" fmla="*/ 137 w 343"/>
                <a:gd name="T5" fmla="*/ 275 h 275"/>
                <a:gd name="T6" fmla="*/ 343 w 343"/>
                <a:gd name="T7" fmla="*/ 275 h 275"/>
                <a:gd name="T8" fmla="*/ 343 w 343"/>
                <a:gd name="T9" fmla="*/ 180 h 275"/>
                <a:gd name="T10" fmla="*/ 154 w 343"/>
                <a:gd name="T11" fmla="*/ 80 h 275"/>
                <a:gd name="T12" fmla="*/ 0 w 343"/>
                <a:gd name="T13" fmla="*/ 0 h 275"/>
                <a:gd name="T14" fmla="*/ 0 w 343"/>
                <a:gd name="T15" fmla="*/ 220 h 275"/>
                <a:gd name="T16" fmla="*/ 0 w 343"/>
                <a:gd name="T17" fmla="*/ 275 h 275"/>
                <a:gd name="T18" fmla="*/ 77 w 343"/>
                <a:gd name="T19" fmla="*/ 275 h 275"/>
                <a:gd name="T20" fmla="*/ 77 w 343"/>
                <a:gd name="T21" fmla="*/ 78 h 275"/>
                <a:gd name="T22" fmla="*/ 77 w 343"/>
                <a:gd name="T23" fmla="*/ 40 h 275"/>
                <a:gd name="T24" fmla="*/ 0 w 343"/>
                <a:gd name="T25" fmla="*/ 0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3" h="275">
                  <a:moveTo>
                    <a:pt x="154" y="80"/>
                  </a:moveTo>
                  <a:lnTo>
                    <a:pt x="137" y="80"/>
                  </a:lnTo>
                  <a:lnTo>
                    <a:pt x="137" y="275"/>
                  </a:lnTo>
                  <a:lnTo>
                    <a:pt x="343" y="275"/>
                  </a:lnTo>
                  <a:lnTo>
                    <a:pt x="343" y="180"/>
                  </a:lnTo>
                  <a:lnTo>
                    <a:pt x="154" y="80"/>
                  </a:lnTo>
                  <a:moveTo>
                    <a:pt x="0" y="0"/>
                  </a:moveTo>
                  <a:lnTo>
                    <a:pt x="0" y="220"/>
                  </a:lnTo>
                  <a:lnTo>
                    <a:pt x="0" y="275"/>
                  </a:lnTo>
                  <a:lnTo>
                    <a:pt x="77" y="275"/>
                  </a:lnTo>
                  <a:lnTo>
                    <a:pt x="77" y="78"/>
                  </a:lnTo>
                  <a:lnTo>
                    <a:pt x="77" y="4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45"/>
            <p:cNvSpPr>
              <a:spLocks/>
            </p:cNvSpPr>
            <p:nvPr/>
          </p:nvSpPr>
          <p:spPr bwMode="auto">
            <a:xfrm>
              <a:off x="7527545" y="3560398"/>
              <a:ext cx="251222" cy="251222"/>
            </a:xfrm>
            <a:custGeom>
              <a:avLst/>
              <a:gdLst>
                <a:gd name="T0" fmla="*/ 83 w 96"/>
                <a:gd name="T1" fmla="*/ 18 h 96"/>
                <a:gd name="T2" fmla="*/ 30 w 96"/>
                <a:gd name="T3" fmla="*/ 14 h 96"/>
                <a:gd name="T4" fmla="*/ 29 w 96"/>
                <a:gd name="T5" fmla="*/ 15 h 96"/>
                <a:gd name="T6" fmla="*/ 29 w 96"/>
                <a:gd name="T7" fmla="*/ 15 h 96"/>
                <a:gd name="T8" fmla="*/ 0 w 96"/>
                <a:gd name="T9" fmla="*/ 40 h 96"/>
                <a:gd name="T10" fmla="*/ 49 w 96"/>
                <a:gd name="T11" fmla="*/ 96 h 96"/>
                <a:gd name="T12" fmla="*/ 78 w 96"/>
                <a:gd name="T13" fmla="*/ 71 h 96"/>
                <a:gd name="T14" fmla="*/ 78 w 96"/>
                <a:gd name="T15" fmla="*/ 71 h 96"/>
                <a:gd name="T16" fmla="*/ 79 w 96"/>
                <a:gd name="T17" fmla="*/ 70 h 96"/>
                <a:gd name="T18" fmla="*/ 83 w 96"/>
                <a:gd name="T19"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6" h="96">
                  <a:moveTo>
                    <a:pt x="83" y="18"/>
                  </a:moveTo>
                  <a:cubicBezTo>
                    <a:pt x="69" y="2"/>
                    <a:pt x="46" y="0"/>
                    <a:pt x="30" y="14"/>
                  </a:cubicBezTo>
                  <a:cubicBezTo>
                    <a:pt x="30" y="14"/>
                    <a:pt x="30" y="15"/>
                    <a:pt x="29" y="15"/>
                  </a:cubicBezTo>
                  <a:cubicBezTo>
                    <a:pt x="29" y="15"/>
                    <a:pt x="29" y="15"/>
                    <a:pt x="29" y="15"/>
                  </a:cubicBezTo>
                  <a:cubicBezTo>
                    <a:pt x="0" y="40"/>
                    <a:pt x="0" y="40"/>
                    <a:pt x="0" y="40"/>
                  </a:cubicBezTo>
                  <a:cubicBezTo>
                    <a:pt x="49" y="96"/>
                    <a:pt x="49" y="96"/>
                    <a:pt x="49" y="96"/>
                  </a:cubicBezTo>
                  <a:cubicBezTo>
                    <a:pt x="78" y="71"/>
                    <a:pt x="78" y="71"/>
                    <a:pt x="78" y="71"/>
                  </a:cubicBezTo>
                  <a:cubicBezTo>
                    <a:pt x="78" y="71"/>
                    <a:pt x="78" y="71"/>
                    <a:pt x="78" y="71"/>
                  </a:cubicBezTo>
                  <a:cubicBezTo>
                    <a:pt x="78" y="71"/>
                    <a:pt x="79" y="70"/>
                    <a:pt x="79" y="70"/>
                  </a:cubicBezTo>
                  <a:cubicBezTo>
                    <a:pt x="94" y="57"/>
                    <a:pt x="96" y="33"/>
                    <a:pt x="83" y="18"/>
                  </a:cubicBez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46"/>
            <p:cNvSpPr>
              <a:spLocks/>
            </p:cNvSpPr>
            <p:nvPr/>
          </p:nvSpPr>
          <p:spPr bwMode="auto">
            <a:xfrm>
              <a:off x="7482085" y="2876120"/>
              <a:ext cx="31105" cy="31105"/>
            </a:xfrm>
            <a:custGeom>
              <a:avLst/>
              <a:gdLst>
                <a:gd name="T0" fmla="*/ 12 w 12"/>
                <a:gd name="T1" fmla="*/ 7 h 12"/>
                <a:gd name="T2" fmla="*/ 5 w 12"/>
                <a:gd name="T3" fmla="*/ 11 h 12"/>
                <a:gd name="T4" fmla="*/ 1 w 12"/>
                <a:gd name="T5" fmla="*/ 5 h 12"/>
                <a:gd name="T6" fmla="*/ 7 w 12"/>
                <a:gd name="T7" fmla="*/ 0 h 12"/>
                <a:gd name="T8" fmla="*/ 12 w 12"/>
                <a:gd name="T9" fmla="*/ 7 h 12"/>
              </a:gdLst>
              <a:ahLst/>
              <a:cxnLst>
                <a:cxn ang="0">
                  <a:pos x="T0" y="T1"/>
                </a:cxn>
                <a:cxn ang="0">
                  <a:pos x="T2" y="T3"/>
                </a:cxn>
                <a:cxn ang="0">
                  <a:pos x="T4" y="T5"/>
                </a:cxn>
                <a:cxn ang="0">
                  <a:pos x="T6" y="T7"/>
                </a:cxn>
                <a:cxn ang="0">
                  <a:pos x="T8" y="T9"/>
                </a:cxn>
              </a:cxnLst>
              <a:rect l="0" t="0" r="r" b="b"/>
              <a:pathLst>
                <a:path w="12" h="12">
                  <a:moveTo>
                    <a:pt x="12" y="7"/>
                  </a:moveTo>
                  <a:cubicBezTo>
                    <a:pt x="11" y="10"/>
                    <a:pt x="8" y="12"/>
                    <a:pt x="5" y="11"/>
                  </a:cubicBezTo>
                  <a:cubicBezTo>
                    <a:pt x="2" y="11"/>
                    <a:pt x="0" y="8"/>
                    <a:pt x="1" y="5"/>
                  </a:cubicBezTo>
                  <a:cubicBezTo>
                    <a:pt x="1" y="2"/>
                    <a:pt x="4" y="0"/>
                    <a:pt x="7" y="0"/>
                  </a:cubicBezTo>
                  <a:cubicBezTo>
                    <a:pt x="10" y="1"/>
                    <a:pt x="12" y="4"/>
                    <a:pt x="12" y="7"/>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47"/>
            <p:cNvSpPr>
              <a:spLocks/>
            </p:cNvSpPr>
            <p:nvPr/>
          </p:nvSpPr>
          <p:spPr bwMode="auto">
            <a:xfrm>
              <a:off x="7532330" y="2825876"/>
              <a:ext cx="90918" cy="167481"/>
            </a:xfrm>
            <a:custGeom>
              <a:avLst/>
              <a:gdLst>
                <a:gd name="T0" fmla="*/ 31 w 38"/>
                <a:gd name="T1" fmla="*/ 0 h 70"/>
                <a:gd name="T2" fmla="*/ 38 w 38"/>
                <a:gd name="T3" fmla="*/ 70 h 70"/>
                <a:gd name="T4" fmla="*/ 0 w 38"/>
                <a:gd name="T5" fmla="*/ 64 h 70"/>
                <a:gd name="T6" fmla="*/ 31 w 38"/>
                <a:gd name="T7" fmla="*/ 0 h 70"/>
              </a:gdLst>
              <a:ahLst/>
              <a:cxnLst>
                <a:cxn ang="0">
                  <a:pos x="T0" y="T1"/>
                </a:cxn>
                <a:cxn ang="0">
                  <a:pos x="T2" y="T3"/>
                </a:cxn>
                <a:cxn ang="0">
                  <a:pos x="T4" y="T5"/>
                </a:cxn>
                <a:cxn ang="0">
                  <a:pos x="T6" y="T7"/>
                </a:cxn>
              </a:cxnLst>
              <a:rect l="0" t="0" r="r" b="b"/>
              <a:pathLst>
                <a:path w="38" h="70">
                  <a:moveTo>
                    <a:pt x="31" y="0"/>
                  </a:moveTo>
                  <a:lnTo>
                    <a:pt x="38" y="70"/>
                  </a:lnTo>
                  <a:lnTo>
                    <a:pt x="0" y="64"/>
                  </a:lnTo>
                  <a:lnTo>
                    <a:pt x="31" y="0"/>
                  </a:lnTo>
                  <a:close/>
                </a:path>
              </a:pathLst>
            </a:custGeom>
            <a:solidFill>
              <a:srgbClr val="FFB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48"/>
            <p:cNvSpPr>
              <a:spLocks/>
            </p:cNvSpPr>
            <p:nvPr/>
          </p:nvSpPr>
          <p:spPr bwMode="auto">
            <a:xfrm>
              <a:off x="9118610" y="2014791"/>
              <a:ext cx="689063" cy="861329"/>
            </a:xfrm>
            <a:custGeom>
              <a:avLst/>
              <a:gdLst>
                <a:gd name="T0" fmla="*/ 9 w 265"/>
                <a:gd name="T1" fmla="*/ 331 h 331"/>
                <a:gd name="T2" fmla="*/ 0 w 265"/>
                <a:gd name="T3" fmla="*/ 331 h 331"/>
                <a:gd name="T4" fmla="*/ 2 w 265"/>
                <a:gd name="T5" fmla="*/ 266 h 331"/>
                <a:gd name="T6" fmla="*/ 9 w 265"/>
                <a:gd name="T7" fmla="*/ 266 h 331"/>
                <a:gd name="T8" fmla="*/ 115 w 265"/>
                <a:gd name="T9" fmla="*/ 232 h 331"/>
                <a:gd name="T10" fmla="*/ 172 w 265"/>
                <a:gd name="T11" fmla="*/ 151 h 331"/>
                <a:gd name="T12" fmla="*/ 200 w 265"/>
                <a:gd name="T13" fmla="*/ 4 h 331"/>
                <a:gd name="T14" fmla="*/ 200 w 265"/>
                <a:gd name="T15" fmla="*/ 1 h 331"/>
                <a:gd name="T16" fmla="*/ 200 w 265"/>
                <a:gd name="T17" fmla="*/ 1 h 331"/>
                <a:gd name="T18" fmla="*/ 265 w 265"/>
                <a:gd name="T19" fmla="*/ 0 h 331"/>
                <a:gd name="T20" fmla="*/ 265 w 265"/>
                <a:gd name="T21" fmla="*/ 4 h 331"/>
                <a:gd name="T22" fmla="*/ 251 w 265"/>
                <a:gd name="T23" fmla="*/ 120 h 331"/>
                <a:gd name="T24" fmla="*/ 156 w 265"/>
                <a:gd name="T25" fmla="*/ 283 h 331"/>
                <a:gd name="T26" fmla="*/ 9 w 265"/>
                <a:gd name="T27" fmla="*/ 331 h 331"/>
                <a:gd name="T28" fmla="*/ 9 w 265"/>
                <a:gd name="T29"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5" h="331">
                  <a:moveTo>
                    <a:pt x="9" y="331"/>
                  </a:moveTo>
                  <a:cubicBezTo>
                    <a:pt x="6" y="331"/>
                    <a:pt x="3" y="331"/>
                    <a:pt x="0" y="331"/>
                  </a:cubicBezTo>
                  <a:cubicBezTo>
                    <a:pt x="2" y="266"/>
                    <a:pt x="2" y="266"/>
                    <a:pt x="2" y="266"/>
                  </a:cubicBezTo>
                  <a:cubicBezTo>
                    <a:pt x="4" y="266"/>
                    <a:pt x="7" y="266"/>
                    <a:pt x="9" y="266"/>
                  </a:cubicBezTo>
                  <a:cubicBezTo>
                    <a:pt x="56" y="266"/>
                    <a:pt x="89" y="252"/>
                    <a:pt x="115" y="232"/>
                  </a:cubicBezTo>
                  <a:cubicBezTo>
                    <a:pt x="140" y="211"/>
                    <a:pt x="159" y="182"/>
                    <a:pt x="172" y="151"/>
                  </a:cubicBezTo>
                  <a:cubicBezTo>
                    <a:pt x="198" y="89"/>
                    <a:pt x="200" y="18"/>
                    <a:pt x="200" y="4"/>
                  </a:cubicBezTo>
                  <a:cubicBezTo>
                    <a:pt x="200" y="2"/>
                    <a:pt x="200" y="1"/>
                    <a:pt x="200" y="1"/>
                  </a:cubicBezTo>
                  <a:cubicBezTo>
                    <a:pt x="200" y="1"/>
                    <a:pt x="200" y="1"/>
                    <a:pt x="200" y="1"/>
                  </a:cubicBezTo>
                  <a:cubicBezTo>
                    <a:pt x="265" y="0"/>
                    <a:pt x="265" y="0"/>
                    <a:pt x="265" y="0"/>
                  </a:cubicBezTo>
                  <a:cubicBezTo>
                    <a:pt x="265" y="0"/>
                    <a:pt x="265" y="2"/>
                    <a:pt x="265" y="4"/>
                  </a:cubicBezTo>
                  <a:cubicBezTo>
                    <a:pt x="265" y="18"/>
                    <a:pt x="264" y="65"/>
                    <a:pt x="251" y="120"/>
                  </a:cubicBezTo>
                  <a:cubicBezTo>
                    <a:pt x="237" y="174"/>
                    <a:pt x="211" y="238"/>
                    <a:pt x="156" y="283"/>
                  </a:cubicBezTo>
                  <a:cubicBezTo>
                    <a:pt x="119" y="312"/>
                    <a:pt x="70" y="331"/>
                    <a:pt x="9" y="331"/>
                  </a:cubicBezTo>
                  <a:cubicBezTo>
                    <a:pt x="9" y="331"/>
                    <a:pt x="9" y="331"/>
                    <a:pt x="9" y="331"/>
                  </a:cubicBezTo>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49"/>
            <p:cNvSpPr>
              <a:spLocks/>
            </p:cNvSpPr>
            <p:nvPr/>
          </p:nvSpPr>
          <p:spPr bwMode="auto">
            <a:xfrm>
              <a:off x="9123396" y="2014791"/>
              <a:ext cx="684278" cy="861329"/>
            </a:xfrm>
            <a:custGeom>
              <a:avLst/>
              <a:gdLst>
                <a:gd name="T0" fmla="*/ 263 w 263"/>
                <a:gd name="T1" fmla="*/ 0 h 331"/>
                <a:gd name="T2" fmla="*/ 198 w 263"/>
                <a:gd name="T3" fmla="*/ 1 h 331"/>
                <a:gd name="T4" fmla="*/ 198 w 263"/>
                <a:gd name="T5" fmla="*/ 1 h 331"/>
                <a:gd name="T6" fmla="*/ 198 w 263"/>
                <a:gd name="T7" fmla="*/ 4 h 331"/>
                <a:gd name="T8" fmla="*/ 198 w 263"/>
                <a:gd name="T9" fmla="*/ 5 h 331"/>
                <a:gd name="T10" fmla="*/ 170 w 263"/>
                <a:gd name="T11" fmla="*/ 151 h 331"/>
                <a:gd name="T12" fmla="*/ 113 w 263"/>
                <a:gd name="T13" fmla="*/ 232 h 331"/>
                <a:gd name="T14" fmla="*/ 7 w 263"/>
                <a:gd name="T15" fmla="*/ 266 h 331"/>
                <a:gd name="T16" fmla="*/ 0 w 263"/>
                <a:gd name="T17" fmla="*/ 266 h 331"/>
                <a:gd name="T18" fmla="*/ 0 w 263"/>
                <a:gd name="T19" fmla="*/ 266 h 331"/>
                <a:gd name="T20" fmla="*/ 2 w 263"/>
                <a:gd name="T21" fmla="*/ 266 h 331"/>
                <a:gd name="T22" fmla="*/ 2 w 263"/>
                <a:gd name="T23" fmla="*/ 331 h 331"/>
                <a:gd name="T24" fmla="*/ 7 w 263"/>
                <a:gd name="T25" fmla="*/ 331 h 331"/>
                <a:gd name="T26" fmla="*/ 7 w 263"/>
                <a:gd name="T27" fmla="*/ 331 h 331"/>
                <a:gd name="T28" fmla="*/ 154 w 263"/>
                <a:gd name="T29" fmla="*/ 283 h 331"/>
                <a:gd name="T30" fmla="*/ 249 w 263"/>
                <a:gd name="T31" fmla="*/ 120 h 331"/>
                <a:gd name="T32" fmla="*/ 263 w 263"/>
                <a:gd name="T33" fmla="*/ 4 h 331"/>
                <a:gd name="T34" fmla="*/ 263 w 263"/>
                <a:gd name="T35" fmla="*/ 0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3" h="331">
                  <a:moveTo>
                    <a:pt x="263" y="0"/>
                  </a:moveTo>
                  <a:cubicBezTo>
                    <a:pt x="198" y="1"/>
                    <a:pt x="198" y="1"/>
                    <a:pt x="198" y="1"/>
                  </a:cubicBezTo>
                  <a:cubicBezTo>
                    <a:pt x="198" y="1"/>
                    <a:pt x="198" y="1"/>
                    <a:pt x="198" y="1"/>
                  </a:cubicBezTo>
                  <a:cubicBezTo>
                    <a:pt x="198" y="1"/>
                    <a:pt x="198" y="2"/>
                    <a:pt x="198" y="4"/>
                  </a:cubicBezTo>
                  <a:cubicBezTo>
                    <a:pt x="198" y="4"/>
                    <a:pt x="198" y="5"/>
                    <a:pt x="198" y="5"/>
                  </a:cubicBezTo>
                  <a:cubicBezTo>
                    <a:pt x="198" y="22"/>
                    <a:pt x="195" y="91"/>
                    <a:pt x="170" y="151"/>
                  </a:cubicBezTo>
                  <a:cubicBezTo>
                    <a:pt x="157" y="182"/>
                    <a:pt x="138" y="211"/>
                    <a:pt x="113" y="232"/>
                  </a:cubicBezTo>
                  <a:cubicBezTo>
                    <a:pt x="87" y="252"/>
                    <a:pt x="54" y="266"/>
                    <a:pt x="7" y="266"/>
                  </a:cubicBezTo>
                  <a:cubicBezTo>
                    <a:pt x="5" y="266"/>
                    <a:pt x="2" y="266"/>
                    <a:pt x="0" y="266"/>
                  </a:cubicBezTo>
                  <a:cubicBezTo>
                    <a:pt x="0" y="266"/>
                    <a:pt x="0" y="266"/>
                    <a:pt x="0" y="266"/>
                  </a:cubicBezTo>
                  <a:cubicBezTo>
                    <a:pt x="2" y="266"/>
                    <a:pt x="2" y="266"/>
                    <a:pt x="2" y="266"/>
                  </a:cubicBezTo>
                  <a:cubicBezTo>
                    <a:pt x="2" y="331"/>
                    <a:pt x="2" y="331"/>
                    <a:pt x="2" y="331"/>
                  </a:cubicBezTo>
                  <a:cubicBezTo>
                    <a:pt x="4" y="331"/>
                    <a:pt x="5" y="331"/>
                    <a:pt x="7" y="331"/>
                  </a:cubicBezTo>
                  <a:cubicBezTo>
                    <a:pt x="7" y="331"/>
                    <a:pt x="7" y="331"/>
                    <a:pt x="7" y="331"/>
                  </a:cubicBezTo>
                  <a:cubicBezTo>
                    <a:pt x="68" y="331"/>
                    <a:pt x="117" y="312"/>
                    <a:pt x="154" y="283"/>
                  </a:cubicBezTo>
                  <a:cubicBezTo>
                    <a:pt x="209" y="238"/>
                    <a:pt x="235" y="174"/>
                    <a:pt x="249" y="120"/>
                  </a:cubicBezTo>
                  <a:cubicBezTo>
                    <a:pt x="262" y="65"/>
                    <a:pt x="263" y="18"/>
                    <a:pt x="263" y="4"/>
                  </a:cubicBezTo>
                  <a:cubicBezTo>
                    <a:pt x="263" y="2"/>
                    <a:pt x="263" y="0"/>
                    <a:pt x="263" y="0"/>
                  </a:cubicBezTo>
                </a:path>
              </a:pathLst>
            </a:custGeom>
            <a:solidFill>
              <a:srgbClr val="DEA004"/>
            </a:solidFill>
            <a:ln>
              <a:noFill/>
            </a:ln>
          </p:spPr>
          <p:txBody>
            <a:bodyPr vert="horz" wrap="square" lIns="91440" tIns="45720" rIns="91440" bIns="45720" numCol="1" anchor="t" anchorCtr="0" compatLnSpc="1">
              <a:prstTxWarp prst="textNoShape">
                <a:avLst/>
              </a:prstTxWarp>
            </a:bodyPr>
            <a:lstStyle/>
            <a:p>
              <a:endParaRPr lang="en-US"/>
            </a:p>
          </p:txBody>
        </p:sp>
        <p:sp>
          <p:nvSpPr>
            <p:cNvPr id="53" name="Freeform 50"/>
            <p:cNvSpPr>
              <a:spLocks/>
            </p:cNvSpPr>
            <p:nvPr/>
          </p:nvSpPr>
          <p:spPr bwMode="auto">
            <a:xfrm>
              <a:off x="8848249" y="5409865"/>
              <a:ext cx="354102" cy="198585"/>
            </a:xfrm>
            <a:custGeom>
              <a:avLst/>
              <a:gdLst>
                <a:gd name="T0" fmla="*/ 148 w 148"/>
                <a:gd name="T1" fmla="*/ 63 h 83"/>
                <a:gd name="T2" fmla="*/ 84 w 148"/>
                <a:gd name="T3" fmla="*/ 0 h 83"/>
                <a:gd name="T4" fmla="*/ 0 w 148"/>
                <a:gd name="T5" fmla="*/ 0 h 83"/>
                <a:gd name="T6" fmla="*/ 0 w 148"/>
                <a:gd name="T7" fmla="*/ 83 h 83"/>
                <a:gd name="T8" fmla="*/ 148 w 148"/>
                <a:gd name="T9" fmla="*/ 83 h 83"/>
                <a:gd name="T10" fmla="*/ 148 w 148"/>
                <a:gd name="T11" fmla="*/ 63 h 83"/>
              </a:gdLst>
              <a:ahLst/>
              <a:cxnLst>
                <a:cxn ang="0">
                  <a:pos x="T0" y="T1"/>
                </a:cxn>
                <a:cxn ang="0">
                  <a:pos x="T2" y="T3"/>
                </a:cxn>
                <a:cxn ang="0">
                  <a:pos x="T4" y="T5"/>
                </a:cxn>
                <a:cxn ang="0">
                  <a:pos x="T6" y="T7"/>
                </a:cxn>
                <a:cxn ang="0">
                  <a:pos x="T8" y="T9"/>
                </a:cxn>
                <a:cxn ang="0">
                  <a:pos x="T10" y="T11"/>
                </a:cxn>
              </a:cxnLst>
              <a:rect l="0" t="0" r="r" b="b"/>
              <a:pathLst>
                <a:path w="148" h="83">
                  <a:moveTo>
                    <a:pt x="148" y="63"/>
                  </a:moveTo>
                  <a:lnTo>
                    <a:pt x="84" y="0"/>
                  </a:lnTo>
                  <a:lnTo>
                    <a:pt x="0" y="0"/>
                  </a:lnTo>
                  <a:lnTo>
                    <a:pt x="0" y="83"/>
                  </a:lnTo>
                  <a:lnTo>
                    <a:pt x="148" y="83"/>
                  </a:lnTo>
                  <a:lnTo>
                    <a:pt x="148" y="63"/>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Rectangle 51"/>
            <p:cNvSpPr>
              <a:spLocks noChangeArrowheads="1"/>
            </p:cNvSpPr>
            <p:nvPr/>
          </p:nvSpPr>
          <p:spPr bwMode="auto">
            <a:xfrm>
              <a:off x="8848249" y="4122656"/>
              <a:ext cx="196191" cy="1287209"/>
            </a:xfrm>
            <a:prstGeom prst="rect">
              <a:avLst/>
            </a:prstGeom>
            <a:solidFill>
              <a:srgbClr val="0091FE"/>
            </a:solidFill>
            <a:ln>
              <a:noFill/>
            </a:ln>
          </p:spPr>
          <p:txBody>
            <a:bodyPr vert="horz" wrap="square" lIns="91440" tIns="45720" rIns="91440" bIns="45720" numCol="1" anchor="t" anchorCtr="0" compatLnSpc="1">
              <a:prstTxWarp prst="textNoShape">
                <a:avLst/>
              </a:prstTxWarp>
            </a:bodyPr>
            <a:lstStyle/>
            <a:p>
              <a:endParaRPr lang="en-US"/>
            </a:p>
          </p:txBody>
        </p:sp>
        <p:sp>
          <p:nvSpPr>
            <p:cNvPr id="55" name="Rectangle 52"/>
            <p:cNvSpPr>
              <a:spLocks noChangeArrowheads="1"/>
            </p:cNvSpPr>
            <p:nvPr/>
          </p:nvSpPr>
          <p:spPr bwMode="auto">
            <a:xfrm>
              <a:off x="8848249" y="4122656"/>
              <a:ext cx="196191" cy="1287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Rectangle 53"/>
            <p:cNvSpPr>
              <a:spLocks noChangeArrowheads="1"/>
            </p:cNvSpPr>
            <p:nvPr/>
          </p:nvSpPr>
          <p:spPr bwMode="auto">
            <a:xfrm>
              <a:off x="8539606" y="4122656"/>
              <a:ext cx="198585" cy="1287209"/>
            </a:xfrm>
            <a:prstGeom prst="rect">
              <a:avLst/>
            </a:prstGeom>
            <a:solidFill>
              <a:srgbClr val="0091FE"/>
            </a:solidFill>
            <a:ln>
              <a:noFill/>
            </a:ln>
          </p:spPr>
          <p:txBody>
            <a:bodyPr vert="horz" wrap="square" lIns="91440" tIns="45720" rIns="91440" bIns="45720" numCol="1" anchor="t" anchorCtr="0" compatLnSpc="1">
              <a:prstTxWarp prst="textNoShape">
                <a:avLst/>
              </a:prstTxWarp>
            </a:bodyPr>
            <a:lstStyle/>
            <a:p>
              <a:endParaRPr lang="en-US"/>
            </a:p>
          </p:txBody>
        </p:sp>
        <p:sp>
          <p:nvSpPr>
            <p:cNvPr id="57" name="Rectangle 54"/>
            <p:cNvSpPr>
              <a:spLocks noChangeArrowheads="1"/>
            </p:cNvSpPr>
            <p:nvPr/>
          </p:nvSpPr>
          <p:spPr bwMode="auto">
            <a:xfrm>
              <a:off x="8539606" y="4122656"/>
              <a:ext cx="198585" cy="1287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5"/>
            <p:cNvSpPr>
              <a:spLocks/>
            </p:cNvSpPr>
            <p:nvPr/>
          </p:nvSpPr>
          <p:spPr bwMode="auto">
            <a:xfrm>
              <a:off x="8539606" y="5409865"/>
              <a:ext cx="351710" cy="198585"/>
            </a:xfrm>
            <a:custGeom>
              <a:avLst/>
              <a:gdLst>
                <a:gd name="T0" fmla="*/ 147 w 147"/>
                <a:gd name="T1" fmla="*/ 63 h 83"/>
                <a:gd name="T2" fmla="*/ 84 w 147"/>
                <a:gd name="T3" fmla="*/ 0 h 83"/>
                <a:gd name="T4" fmla="*/ 0 w 147"/>
                <a:gd name="T5" fmla="*/ 0 h 83"/>
                <a:gd name="T6" fmla="*/ 0 w 147"/>
                <a:gd name="T7" fmla="*/ 83 h 83"/>
                <a:gd name="T8" fmla="*/ 147 w 147"/>
                <a:gd name="T9" fmla="*/ 83 h 83"/>
                <a:gd name="T10" fmla="*/ 147 w 147"/>
                <a:gd name="T11" fmla="*/ 63 h 83"/>
              </a:gdLst>
              <a:ahLst/>
              <a:cxnLst>
                <a:cxn ang="0">
                  <a:pos x="T0" y="T1"/>
                </a:cxn>
                <a:cxn ang="0">
                  <a:pos x="T2" y="T3"/>
                </a:cxn>
                <a:cxn ang="0">
                  <a:pos x="T4" y="T5"/>
                </a:cxn>
                <a:cxn ang="0">
                  <a:pos x="T6" y="T7"/>
                </a:cxn>
                <a:cxn ang="0">
                  <a:pos x="T8" y="T9"/>
                </a:cxn>
                <a:cxn ang="0">
                  <a:pos x="T10" y="T11"/>
                </a:cxn>
              </a:cxnLst>
              <a:rect l="0" t="0" r="r" b="b"/>
              <a:pathLst>
                <a:path w="147" h="83">
                  <a:moveTo>
                    <a:pt x="147" y="63"/>
                  </a:moveTo>
                  <a:lnTo>
                    <a:pt x="84" y="0"/>
                  </a:lnTo>
                  <a:lnTo>
                    <a:pt x="0" y="0"/>
                  </a:lnTo>
                  <a:lnTo>
                    <a:pt x="0" y="83"/>
                  </a:lnTo>
                  <a:lnTo>
                    <a:pt x="147" y="83"/>
                  </a:lnTo>
                  <a:lnTo>
                    <a:pt x="147" y="63"/>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Rectangle 56"/>
            <p:cNvSpPr>
              <a:spLocks noChangeArrowheads="1"/>
            </p:cNvSpPr>
            <p:nvPr/>
          </p:nvSpPr>
          <p:spPr bwMode="auto">
            <a:xfrm>
              <a:off x="8405621" y="2706247"/>
              <a:ext cx="722560" cy="1473830"/>
            </a:xfrm>
            <a:prstGeom prst="rect">
              <a:avLst/>
            </a:pr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60" name="Rectangle 57"/>
            <p:cNvSpPr>
              <a:spLocks noChangeArrowheads="1"/>
            </p:cNvSpPr>
            <p:nvPr/>
          </p:nvSpPr>
          <p:spPr bwMode="auto">
            <a:xfrm>
              <a:off x="8405621" y="2706247"/>
              <a:ext cx="722560" cy="1473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8"/>
            <p:cNvSpPr>
              <a:spLocks noEditPoints="1"/>
            </p:cNvSpPr>
            <p:nvPr/>
          </p:nvSpPr>
          <p:spPr bwMode="auto">
            <a:xfrm>
              <a:off x="8405621" y="3151268"/>
              <a:ext cx="722560" cy="1028810"/>
            </a:xfrm>
            <a:custGeom>
              <a:avLst/>
              <a:gdLst>
                <a:gd name="T0" fmla="*/ 278 w 278"/>
                <a:gd name="T1" fmla="*/ 341 h 395"/>
                <a:gd name="T2" fmla="*/ 0 w 278"/>
                <a:gd name="T3" fmla="*/ 341 h 395"/>
                <a:gd name="T4" fmla="*/ 0 w 278"/>
                <a:gd name="T5" fmla="*/ 395 h 395"/>
                <a:gd name="T6" fmla="*/ 278 w 278"/>
                <a:gd name="T7" fmla="*/ 395 h 395"/>
                <a:gd name="T8" fmla="*/ 278 w 278"/>
                <a:gd name="T9" fmla="*/ 341 h 395"/>
                <a:gd name="T10" fmla="*/ 22 w 278"/>
                <a:gd name="T11" fmla="*/ 0 h 395"/>
                <a:gd name="T12" fmla="*/ 0 w 278"/>
                <a:gd name="T13" fmla="*/ 160 h 395"/>
                <a:gd name="T14" fmla="*/ 0 w 278"/>
                <a:gd name="T15" fmla="*/ 279 h 395"/>
                <a:gd name="T16" fmla="*/ 278 w 278"/>
                <a:gd name="T17" fmla="*/ 279 h 395"/>
                <a:gd name="T18" fmla="*/ 278 w 278"/>
                <a:gd name="T19" fmla="*/ 229 h 395"/>
                <a:gd name="T20" fmla="*/ 22 w 278"/>
                <a:gd name="T21" fmla="*/ 0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8" h="395">
                  <a:moveTo>
                    <a:pt x="278" y="341"/>
                  </a:moveTo>
                  <a:cubicBezTo>
                    <a:pt x="0" y="341"/>
                    <a:pt x="0" y="341"/>
                    <a:pt x="0" y="341"/>
                  </a:cubicBezTo>
                  <a:cubicBezTo>
                    <a:pt x="0" y="395"/>
                    <a:pt x="0" y="395"/>
                    <a:pt x="0" y="395"/>
                  </a:cubicBezTo>
                  <a:cubicBezTo>
                    <a:pt x="278" y="395"/>
                    <a:pt x="278" y="395"/>
                    <a:pt x="278" y="395"/>
                  </a:cubicBezTo>
                  <a:cubicBezTo>
                    <a:pt x="278" y="341"/>
                    <a:pt x="278" y="341"/>
                    <a:pt x="278" y="341"/>
                  </a:cubicBezTo>
                  <a:moveTo>
                    <a:pt x="22" y="0"/>
                  </a:moveTo>
                  <a:cubicBezTo>
                    <a:pt x="13" y="45"/>
                    <a:pt x="5" y="99"/>
                    <a:pt x="0" y="160"/>
                  </a:cubicBezTo>
                  <a:cubicBezTo>
                    <a:pt x="0" y="279"/>
                    <a:pt x="0" y="279"/>
                    <a:pt x="0" y="279"/>
                  </a:cubicBezTo>
                  <a:cubicBezTo>
                    <a:pt x="278" y="279"/>
                    <a:pt x="278" y="279"/>
                    <a:pt x="278" y="279"/>
                  </a:cubicBezTo>
                  <a:cubicBezTo>
                    <a:pt x="278" y="229"/>
                    <a:pt x="278" y="229"/>
                    <a:pt x="278" y="229"/>
                  </a:cubicBezTo>
                  <a:cubicBezTo>
                    <a:pt x="22" y="0"/>
                    <a:pt x="22" y="0"/>
                    <a:pt x="22" y="0"/>
                  </a:cubicBezTo>
                </a:path>
              </a:pathLst>
            </a:custGeom>
            <a:solidFill>
              <a:srgbClr val="DEA004"/>
            </a:solidFill>
            <a:ln>
              <a:noFill/>
            </a:ln>
          </p:spPr>
          <p:txBody>
            <a:bodyPr vert="horz" wrap="square" lIns="91440" tIns="45720" rIns="91440" bIns="45720" numCol="1" anchor="t" anchorCtr="0" compatLnSpc="1">
              <a:prstTxWarp prst="textNoShape">
                <a:avLst/>
              </a:prstTxWarp>
            </a:bodyPr>
            <a:lstStyle/>
            <a:p>
              <a:endParaRPr lang="en-US"/>
            </a:p>
          </p:txBody>
        </p:sp>
        <p:sp>
          <p:nvSpPr>
            <p:cNvPr id="62" name="Freeform 59"/>
            <p:cNvSpPr>
              <a:spLocks/>
            </p:cNvSpPr>
            <p:nvPr/>
          </p:nvSpPr>
          <p:spPr bwMode="auto">
            <a:xfrm>
              <a:off x="8228570" y="2711033"/>
              <a:ext cx="327785" cy="1260892"/>
            </a:xfrm>
            <a:custGeom>
              <a:avLst/>
              <a:gdLst>
                <a:gd name="T0" fmla="*/ 0 w 126"/>
                <a:gd name="T1" fmla="*/ 485 h 485"/>
                <a:gd name="T2" fmla="*/ 68 w 126"/>
                <a:gd name="T3" fmla="*/ 0 h 485"/>
                <a:gd name="T4" fmla="*/ 68 w 126"/>
                <a:gd name="T5" fmla="*/ 0 h 485"/>
                <a:gd name="T6" fmla="*/ 126 w 126"/>
                <a:gd name="T7" fmla="*/ 21 h 485"/>
                <a:gd name="T8" fmla="*/ 116 w 126"/>
                <a:gd name="T9" fmla="*/ 53 h 485"/>
                <a:gd name="T10" fmla="*/ 94 w 126"/>
                <a:gd name="T11" fmla="*/ 146 h 485"/>
                <a:gd name="T12" fmla="*/ 62 w 126"/>
                <a:gd name="T13" fmla="*/ 485 h 485"/>
                <a:gd name="T14" fmla="*/ 0 w 126"/>
                <a:gd name="T15" fmla="*/ 485 h 4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6" h="485">
                  <a:moveTo>
                    <a:pt x="0" y="485"/>
                  </a:moveTo>
                  <a:cubicBezTo>
                    <a:pt x="0" y="193"/>
                    <a:pt x="67" y="2"/>
                    <a:pt x="68" y="0"/>
                  </a:cubicBezTo>
                  <a:cubicBezTo>
                    <a:pt x="68" y="0"/>
                    <a:pt x="68" y="0"/>
                    <a:pt x="68" y="0"/>
                  </a:cubicBezTo>
                  <a:cubicBezTo>
                    <a:pt x="126" y="21"/>
                    <a:pt x="126" y="21"/>
                    <a:pt x="126" y="21"/>
                  </a:cubicBezTo>
                  <a:cubicBezTo>
                    <a:pt x="126" y="21"/>
                    <a:pt x="122" y="31"/>
                    <a:pt x="116" y="53"/>
                  </a:cubicBezTo>
                  <a:cubicBezTo>
                    <a:pt x="110" y="74"/>
                    <a:pt x="102" y="106"/>
                    <a:pt x="94" y="146"/>
                  </a:cubicBezTo>
                  <a:cubicBezTo>
                    <a:pt x="78" y="227"/>
                    <a:pt x="62" y="344"/>
                    <a:pt x="62" y="485"/>
                  </a:cubicBezTo>
                  <a:cubicBezTo>
                    <a:pt x="0" y="485"/>
                    <a:pt x="0" y="485"/>
                    <a:pt x="0" y="485"/>
                  </a:cubicBezTo>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63" name="Freeform 60"/>
            <p:cNvSpPr>
              <a:spLocks/>
            </p:cNvSpPr>
            <p:nvPr/>
          </p:nvSpPr>
          <p:spPr bwMode="auto">
            <a:xfrm>
              <a:off x="8754939" y="2478952"/>
              <a:ext cx="189014" cy="227296"/>
            </a:xfrm>
            <a:custGeom>
              <a:avLst/>
              <a:gdLst>
                <a:gd name="T0" fmla="*/ 73 w 73"/>
                <a:gd name="T1" fmla="*/ 8 h 88"/>
                <a:gd name="T2" fmla="*/ 49 w 73"/>
                <a:gd name="T3" fmla="*/ 0 h 88"/>
                <a:gd name="T4" fmla="*/ 42 w 73"/>
                <a:gd name="T5" fmla="*/ 19 h 88"/>
                <a:gd name="T6" fmla="*/ 0 w 73"/>
                <a:gd name="T7" fmla="*/ 8 h 88"/>
                <a:gd name="T8" fmla="*/ 0 w 73"/>
                <a:gd name="T9" fmla="*/ 88 h 88"/>
                <a:gd name="T10" fmla="*/ 50 w 73"/>
                <a:gd name="T11" fmla="*/ 88 h 88"/>
                <a:gd name="T12" fmla="*/ 50 w 73"/>
                <a:gd name="T13" fmla="*/ 49 h 88"/>
                <a:gd name="T14" fmla="*/ 73 w 73"/>
                <a:gd name="T15" fmla="*/ 8 h 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 h="88">
                  <a:moveTo>
                    <a:pt x="73" y="8"/>
                  </a:moveTo>
                  <a:cubicBezTo>
                    <a:pt x="49" y="0"/>
                    <a:pt x="49" y="0"/>
                    <a:pt x="49" y="0"/>
                  </a:cubicBezTo>
                  <a:cubicBezTo>
                    <a:pt x="42" y="19"/>
                    <a:pt x="42" y="19"/>
                    <a:pt x="42" y="19"/>
                  </a:cubicBezTo>
                  <a:cubicBezTo>
                    <a:pt x="0" y="8"/>
                    <a:pt x="0" y="8"/>
                    <a:pt x="0" y="8"/>
                  </a:cubicBezTo>
                  <a:cubicBezTo>
                    <a:pt x="0" y="88"/>
                    <a:pt x="0" y="88"/>
                    <a:pt x="0" y="88"/>
                  </a:cubicBezTo>
                  <a:cubicBezTo>
                    <a:pt x="50" y="88"/>
                    <a:pt x="50" y="88"/>
                    <a:pt x="50" y="88"/>
                  </a:cubicBezTo>
                  <a:cubicBezTo>
                    <a:pt x="50" y="49"/>
                    <a:pt x="50" y="49"/>
                    <a:pt x="50" y="49"/>
                  </a:cubicBezTo>
                  <a:cubicBezTo>
                    <a:pt x="51" y="36"/>
                    <a:pt x="55" y="14"/>
                    <a:pt x="73" y="8"/>
                  </a:cubicBezTo>
                  <a:close/>
                </a:path>
              </a:pathLst>
            </a:custGeom>
            <a:solidFill>
              <a:srgbClr val="FF8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61"/>
            <p:cNvSpPr>
              <a:spLocks/>
            </p:cNvSpPr>
            <p:nvPr/>
          </p:nvSpPr>
          <p:spPr bwMode="auto">
            <a:xfrm>
              <a:off x="8967878" y="2210982"/>
              <a:ext cx="133984" cy="196192"/>
            </a:xfrm>
            <a:custGeom>
              <a:avLst/>
              <a:gdLst>
                <a:gd name="T0" fmla="*/ 0 w 56"/>
                <a:gd name="T1" fmla="*/ 0 h 82"/>
                <a:gd name="T2" fmla="*/ 56 w 56"/>
                <a:gd name="T3" fmla="*/ 63 h 82"/>
                <a:gd name="T4" fmla="*/ 15 w 56"/>
                <a:gd name="T5" fmla="*/ 82 h 82"/>
                <a:gd name="T6" fmla="*/ 0 w 56"/>
                <a:gd name="T7" fmla="*/ 0 h 82"/>
              </a:gdLst>
              <a:ahLst/>
              <a:cxnLst>
                <a:cxn ang="0">
                  <a:pos x="T0" y="T1"/>
                </a:cxn>
                <a:cxn ang="0">
                  <a:pos x="T2" y="T3"/>
                </a:cxn>
                <a:cxn ang="0">
                  <a:pos x="T4" y="T5"/>
                </a:cxn>
                <a:cxn ang="0">
                  <a:pos x="T6" y="T7"/>
                </a:cxn>
              </a:cxnLst>
              <a:rect l="0" t="0" r="r" b="b"/>
              <a:pathLst>
                <a:path w="56" h="82">
                  <a:moveTo>
                    <a:pt x="0" y="0"/>
                  </a:moveTo>
                  <a:lnTo>
                    <a:pt x="56" y="63"/>
                  </a:lnTo>
                  <a:lnTo>
                    <a:pt x="15" y="82"/>
                  </a:lnTo>
                  <a:lnTo>
                    <a:pt x="0" y="0"/>
                  </a:lnTo>
                  <a:close/>
                </a:path>
              </a:pathLst>
            </a:custGeom>
            <a:solidFill>
              <a:srgbClr val="9A8D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62"/>
            <p:cNvSpPr>
              <a:spLocks/>
            </p:cNvSpPr>
            <p:nvPr/>
          </p:nvSpPr>
          <p:spPr bwMode="auto">
            <a:xfrm>
              <a:off x="8888923" y="2280369"/>
              <a:ext cx="31105" cy="31105"/>
            </a:xfrm>
            <a:custGeom>
              <a:avLst/>
              <a:gdLst>
                <a:gd name="T0" fmla="*/ 11 w 12"/>
                <a:gd name="T1" fmla="*/ 3 h 12"/>
                <a:gd name="T2" fmla="*/ 9 w 12"/>
                <a:gd name="T3" fmla="*/ 10 h 12"/>
                <a:gd name="T4" fmla="*/ 2 w 12"/>
                <a:gd name="T5" fmla="*/ 8 h 12"/>
                <a:gd name="T6" fmla="*/ 4 w 12"/>
                <a:gd name="T7" fmla="*/ 1 h 12"/>
                <a:gd name="T8" fmla="*/ 11 w 12"/>
                <a:gd name="T9" fmla="*/ 3 h 12"/>
              </a:gdLst>
              <a:ahLst/>
              <a:cxnLst>
                <a:cxn ang="0">
                  <a:pos x="T0" y="T1"/>
                </a:cxn>
                <a:cxn ang="0">
                  <a:pos x="T2" y="T3"/>
                </a:cxn>
                <a:cxn ang="0">
                  <a:pos x="T4" y="T5"/>
                </a:cxn>
                <a:cxn ang="0">
                  <a:pos x="T6" y="T7"/>
                </a:cxn>
                <a:cxn ang="0">
                  <a:pos x="T8" y="T9"/>
                </a:cxn>
              </a:cxnLst>
              <a:rect l="0" t="0" r="r" b="b"/>
              <a:pathLst>
                <a:path w="12" h="12">
                  <a:moveTo>
                    <a:pt x="11" y="3"/>
                  </a:moveTo>
                  <a:cubicBezTo>
                    <a:pt x="12" y="6"/>
                    <a:pt x="11" y="9"/>
                    <a:pt x="9" y="10"/>
                  </a:cubicBezTo>
                  <a:cubicBezTo>
                    <a:pt x="6" y="12"/>
                    <a:pt x="3" y="11"/>
                    <a:pt x="2" y="8"/>
                  </a:cubicBezTo>
                  <a:cubicBezTo>
                    <a:pt x="0" y="5"/>
                    <a:pt x="1" y="2"/>
                    <a:pt x="4" y="1"/>
                  </a:cubicBezTo>
                  <a:cubicBezTo>
                    <a:pt x="7" y="0"/>
                    <a:pt x="10" y="1"/>
                    <a:pt x="11" y="3"/>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63"/>
            <p:cNvSpPr>
              <a:spLocks/>
            </p:cNvSpPr>
            <p:nvPr/>
          </p:nvSpPr>
          <p:spPr bwMode="auto">
            <a:xfrm>
              <a:off x="10386679" y="2833053"/>
              <a:ext cx="31105" cy="31105"/>
            </a:xfrm>
            <a:custGeom>
              <a:avLst/>
              <a:gdLst>
                <a:gd name="T0" fmla="*/ 1 w 12"/>
                <a:gd name="T1" fmla="*/ 5 h 12"/>
                <a:gd name="T2" fmla="*/ 5 w 12"/>
                <a:gd name="T3" fmla="*/ 11 h 12"/>
                <a:gd name="T4" fmla="*/ 12 w 12"/>
                <a:gd name="T5" fmla="*/ 7 h 12"/>
                <a:gd name="T6" fmla="*/ 7 w 12"/>
                <a:gd name="T7" fmla="*/ 1 h 12"/>
                <a:gd name="T8" fmla="*/ 1 w 12"/>
                <a:gd name="T9" fmla="*/ 5 h 12"/>
              </a:gdLst>
              <a:ahLst/>
              <a:cxnLst>
                <a:cxn ang="0">
                  <a:pos x="T0" y="T1"/>
                </a:cxn>
                <a:cxn ang="0">
                  <a:pos x="T2" y="T3"/>
                </a:cxn>
                <a:cxn ang="0">
                  <a:pos x="T4" y="T5"/>
                </a:cxn>
                <a:cxn ang="0">
                  <a:pos x="T6" y="T7"/>
                </a:cxn>
                <a:cxn ang="0">
                  <a:pos x="T8" y="T9"/>
                </a:cxn>
              </a:cxnLst>
              <a:rect l="0" t="0" r="r" b="b"/>
              <a:pathLst>
                <a:path w="12" h="12">
                  <a:moveTo>
                    <a:pt x="1" y="5"/>
                  </a:moveTo>
                  <a:cubicBezTo>
                    <a:pt x="0" y="8"/>
                    <a:pt x="2" y="11"/>
                    <a:pt x="5" y="11"/>
                  </a:cubicBezTo>
                  <a:cubicBezTo>
                    <a:pt x="8" y="12"/>
                    <a:pt x="11" y="10"/>
                    <a:pt x="12" y="7"/>
                  </a:cubicBezTo>
                  <a:cubicBezTo>
                    <a:pt x="12" y="4"/>
                    <a:pt x="10" y="1"/>
                    <a:pt x="7" y="1"/>
                  </a:cubicBezTo>
                  <a:cubicBezTo>
                    <a:pt x="5" y="0"/>
                    <a:pt x="2" y="2"/>
                    <a:pt x="1" y="5"/>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66"/>
            <p:cNvSpPr>
              <a:spLocks/>
            </p:cNvSpPr>
            <p:nvPr/>
          </p:nvSpPr>
          <p:spPr bwMode="auto">
            <a:xfrm>
              <a:off x="9688045" y="3309178"/>
              <a:ext cx="610109" cy="574219"/>
            </a:xfrm>
            <a:custGeom>
              <a:avLst/>
              <a:gdLst>
                <a:gd name="T0" fmla="*/ 231 w 234"/>
                <a:gd name="T1" fmla="*/ 156 h 221"/>
                <a:gd name="T2" fmla="*/ 47 w 234"/>
                <a:gd name="T3" fmla="*/ 221 h 221"/>
                <a:gd name="T4" fmla="*/ 0 w 234"/>
                <a:gd name="T5" fmla="*/ 219 h 221"/>
                <a:gd name="T6" fmla="*/ 5 w 234"/>
                <a:gd name="T7" fmla="*/ 162 h 221"/>
                <a:gd name="T8" fmla="*/ 189 w 234"/>
                <a:gd name="T9" fmla="*/ 117 h 221"/>
                <a:gd name="T10" fmla="*/ 224 w 234"/>
                <a:gd name="T11" fmla="*/ 0 h 221"/>
                <a:gd name="T12" fmla="*/ 231 w 234"/>
                <a:gd name="T13" fmla="*/ 156 h 221"/>
              </a:gdLst>
              <a:ahLst/>
              <a:cxnLst>
                <a:cxn ang="0">
                  <a:pos x="T0" y="T1"/>
                </a:cxn>
                <a:cxn ang="0">
                  <a:pos x="T2" y="T3"/>
                </a:cxn>
                <a:cxn ang="0">
                  <a:pos x="T4" y="T5"/>
                </a:cxn>
                <a:cxn ang="0">
                  <a:pos x="T6" y="T7"/>
                </a:cxn>
                <a:cxn ang="0">
                  <a:pos x="T8" y="T9"/>
                </a:cxn>
                <a:cxn ang="0">
                  <a:pos x="T10" y="T11"/>
                </a:cxn>
                <a:cxn ang="0">
                  <a:pos x="T12" y="T13"/>
                </a:cxn>
              </a:cxnLst>
              <a:rect l="0" t="0" r="r" b="b"/>
              <a:pathLst>
                <a:path w="234" h="221">
                  <a:moveTo>
                    <a:pt x="231" y="156"/>
                  </a:moveTo>
                  <a:cubicBezTo>
                    <a:pt x="190" y="199"/>
                    <a:pt x="128" y="221"/>
                    <a:pt x="47" y="221"/>
                  </a:cubicBezTo>
                  <a:cubicBezTo>
                    <a:pt x="32" y="221"/>
                    <a:pt x="16" y="220"/>
                    <a:pt x="0" y="219"/>
                  </a:cubicBezTo>
                  <a:cubicBezTo>
                    <a:pt x="5" y="162"/>
                    <a:pt x="5" y="162"/>
                    <a:pt x="5" y="162"/>
                  </a:cubicBezTo>
                  <a:cubicBezTo>
                    <a:pt x="92" y="170"/>
                    <a:pt x="154" y="155"/>
                    <a:pt x="189" y="117"/>
                  </a:cubicBezTo>
                  <a:cubicBezTo>
                    <a:pt x="234" y="70"/>
                    <a:pt x="225" y="0"/>
                    <a:pt x="224" y="0"/>
                  </a:cubicBezTo>
                  <a:cubicBezTo>
                    <a:pt x="231" y="156"/>
                    <a:pt x="231" y="156"/>
                    <a:pt x="231" y="156"/>
                  </a:cubicBezTo>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0" name="Freeform 67"/>
            <p:cNvSpPr>
              <a:spLocks/>
            </p:cNvSpPr>
            <p:nvPr/>
          </p:nvSpPr>
          <p:spPr bwMode="auto">
            <a:xfrm>
              <a:off x="10011044" y="3514941"/>
              <a:ext cx="279933" cy="306251"/>
            </a:xfrm>
            <a:custGeom>
              <a:avLst/>
              <a:gdLst>
                <a:gd name="T0" fmla="*/ 96 w 117"/>
                <a:gd name="T1" fmla="*/ 0 h 128"/>
                <a:gd name="T2" fmla="*/ 0 w 117"/>
                <a:gd name="T3" fmla="*/ 109 h 128"/>
                <a:gd name="T4" fmla="*/ 22 w 117"/>
                <a:gd name="T5" fmla="*/ 128 h 128"/>
                <a:gd name="T6" fmla="*/ 117 w 117"/>
                <a:gd name="T7" fmla="*/ 19 h 128"/>
                <a:gd name="T8" fmla="*/ 96 w 117"/>
                <a:gd name="T9" fmla="*/ 0 h 128"/>
              </a:gdLst>
              <a:ahLst/>
              <a:cxnLst>
                <a:cxn ang="0">
                  <a:pos x="T0" y="T1"/>
                </a:cxn>
                <a:cxn ang="0">
                  <a:pos x="T2" y="T3"/>
                </a:cxn>
                <a:cxn ang="0">
                  <a:pos x="T4" y="T5"/>
                </a:cxn>
                <a:cxn ang="0">
                  <a:pos x="T6" y="T7"/>
                </a:cxn>
                <a:cxn ang="0">
                  <a:pos x="T8" y="T9"/>
                </a:cxn>
              </a:cxnLst>
              <a:rect l="0" t="0" r="r" b="b"/>
              <a:pathLst>
                <a:path w="117" h="128">
                  <a:moveTo>
                    <a:pt x="96" y="0"/>
                  </a:moveTo>
                  <a:lnTo>
                    <a:pt x="0" y="109"/>
                  </a:lnTo>
                  <a:lnTo>
                    <a:pt x="22" y="128"/>
                  </a:lnTo>
                  <a:lnTo>
                    <a:pt x="117" y="19"/>
                  </a:lnTo>
                  <a:lnTo>
                    <a:pt x="96" y="0"/>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68"/>
            <p:cNvSpPr>
              <a:spLocks/>
            </p:cNvSpPr>
            <p:nvPr/>
          </p:nvSpPr>
          <p:spPr bwMode="auto">
            <a:xfrm>
              <a:off x="10195272" y="3514941"/>
              <a:ext cx="95704" cy="98097"/>
            </a:xfrm>
            <a:custGeom>
              <a:avLst/>
              <a:gdLst>
                <a:gd name="T0" fmla="*/ 0 w 40"/>
                <a:gd name="T1" fmla="*/ 22 h 41"/>
                <a:gd name="T2" fmla="*/ 22 w 40"/>
                <a:gd name="T3" fmla="*/ 41 h 41"/>
                <a:gd name="T4" fmla="*/ 40 w 40"/>
                <a:gd name="T5" fmla="*/ 19 h 41"/>
                <a:gd name="T6" fmla="*/ 19 w 40"/>
                <a:gd name="T7" fmla="*/ 0 h 41"/>
                <a:gd name="T8" fmla="*/ 0 w 40"/>
                <a:gd name="T9" fmla="*/ 22 h 41"/>
              </a:gdLst>
              <a:ahLst/>
              <a:cxnLst>
                <a:cxn ang="0">
                  <a:pos x="T0" y="T1"/>
                </a:cxn>
                <a:cxn ang="0">
                  <a:pos x="T2" y="T3"/>
                </a:cxn>
                <a:cxn ang="0">
                  <a:pos x="T4" y="T5"/>
                </a:cxn>
                <a:cxn ang="0">
                  <a:pos x="T6" y="T7"/>
                </a:cxn>
                <a:cxn ang="0">
                  <a:pos x="T8" y="T9"/>
                </a:cxn>
              </a:cxnLst>
              <a:rect l="0" t="0" r="r" b="b"/>
              <a:pathLst>
                <a:path w="40" h="41">
                  <a:moveTo>
                    <a:pt x="0" y="22"/>
                  </a:moveTo>
                  <a:lnTo>
                    <a:pt x="22" y="41"/>
                  </a:lnTo>
                  <a:lnTo>
                    <a:pt x="40" y="19"/>
                  </a:lnTo>
                  <a:lnTo>
                    <a:pt x="19" y="0"/>
                  </a:lnTo>
                  <a:lnTo>
                    <a:pt x="0" y="22"/>
                  </a:lnTo>
                  <a:close/>
                </a:path>
              </a:pathLst>
            </a:custGeom>
            <a:solidFill>
              <a:srgbClr val="F472D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69"/>
            <p:cNvSpPr>
              <a:spLocks/>
            </p:cNvSpPr>
            <p:nvPr/>
          </p:nvSpPr>
          <p:spPr bwMode="auto">
            <a:xfrm>
              <a:off x="10166561" y="3567577"/>
              <a:ext cx="81347" cy="76562"/>
            </a:xfrm>
            <a:custGeom>
              <a:avLst/>
              <a:gdLst>
                <a:gd name="T0" fmla="*/ 12 w 34"/>
                <a:gd name="T1" fmla="*/ 0 h 32"/>
                <a:gd name="T2" fmla="*/ 34 w 34"/>
                <a:gd name="T3" fmla="*/ 19 h 32"/>
                <a:gd name="T4" fmla="*/ 22 w 34"/>
                <a:gd name="T5" fmla="*/ 32 h 32"/>
                <a:gd name="T6" fmla="*/ 0 w 34"/>
                <a:gd name="T7" fmla="*/ 13 h 32"/>
                <a:gd name="T8" fmla="*/ 12 w 34"/>
                <a:gd name="T9" fmla="*/ 0 h 32"/>
              </a:gdLst>
              <a:ahLst/>
              <a:cxnLst>
                <a:cxn ang="0">
                  <a:pos x="T0" y="T1"/>
                </a:cxn>
                <a:cxn ang="0">
                  <a:pos x="T2" y="T3"/>
                </a:cxn>
                <a:cxn ang="0">
                  <a:pos x="T4" y="T5"/>
                </a:cxn>
                <a:cxn ang="0">
                  <a:pos x="T6" y="T7"/>
                </a:cxn>
                <a:cxn ang="0">
                  <a:pos x="T8" y="T9"/>
                </a:cxn>
              </a:cxnLst>
              <a:rect l="0" t="0" r="r" b="b"/>
              <a:pathLst>
                <a:path w="34" h="32">
                  <a:moveTo>
                    <a:pt x="12" y="0"/>
                  </a:moveTo>
                  <a:lnTo>
                    <a:pt x="34" y="19"/>
                  </a:lnTo>
                  <a:lnTo>
                    <a:pt x="22" y="32"/>
                  </a:lnTo>
                  <a:lnTo>
                    <a:pt x="0" y="13"/>
                  </a:lnTo>
                  <a:lnTo>
                    <a:pt x="12" y="0"/>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70"/>
            <p:cNvSpPr>
              <a:spLocks/>
            </p:cNvSpPr>
            <p:nvPr/>
          </p:nvSpPr>
          <p:spPr bwMode="auto">
            <a:xfrm>
              <a:off x="10166561" y="3567577"/>
              <a:ext cx="81347" cy="76562"/>
            </a:xfrm>
            <a:custGeom>
              <a:avLst/>
              <a:gdLst>
                <a:gd name="T0" fmla="*/ 12 w 34"/>
                <a:gd name="T1" fmla="*/ 0 h 32"/>
                <a:gd name="T2" fmla="*/ 34 w 34"/>
                <a:gd name="T3" fmla="*/ 19 h 32"/>
                <a:gd name="T4" fmla="*/ 22 w 34"/>
                <a:gd name="T5" fmla="*/ 32 h 32"/>
                <a:gd name="T6" fmla="*/ 0 w 34"/>
                <a:gd name="T7" fmla="*/ 13 h 32"/>
              </a:gdLst>
              <a:ahLst/>
              <a:cxnLst>
                <a:cxn ang="0">
                  <a:pos x="T0" y="T1"/>
                </a:cxn>
                <a:cxn ang="0">
                  <a:pos x="T2" y="T3"/>
                </a:cxn>
                <a:cxn ang="0">
                  <a:pos x="T4" y="T5"/>
                </a:cxn>
                <a:cxn ang="0">
                  <a:pos x="T6" y="T7"/>
                </a:cxn>
              </a:cxnLst>
              <a:rect l="0" t="0" r="r" b="b"/>
              <a:pathLst>
                <a:path w="34" h="32">
                  <a:moveTo>
                    <a:pt x="12" y="0"/>
                  </a:moveTo>
                  <a:lnTo>
                    <a:pt x="34" y="19"/>
                  </a:lnTo>
                  <a:lnTo>
                    <a:pt x="22" y="32"/>
                  </a:lnTo>
                  <a:lnTo>
                    <a:pt x="0" y="1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71"/>
            <p:cNvSpPr>
              <a:spLocks/>
            </p:cNvSpPr>
            <p:nvPr/>
          </p:nvSpPr>
          <p:spPr bwMode="auto">
            <a:xfrm>
              <a:off x="9989511" y="3775731"/>
              <a:ext cx="74170" cy="74170"/>
            </a:xfrm>
            <a:custGeom>
              <a:avLst/>
              <a:gdLst>
                <a:gd name="T0" fmla="*/ 9 w 31"/>
                <a:gd name="T1" fmla="*/ 0 h 31"/>
                <a:gd name="T2" fmla="*/ 31 w 31"/>
                <a:gd name="T3" fmla="*/ 19 h 31"/>
                <a:gd name="T4" fmla="*/ 0 w 31"/>
                <a:gd name="T5" fmla="*/ 31 h 31"/>
                <a:gd name="T6" fmla="*/ 9 w 31"/>
                <a:gd name="T7" fmla="*/ 0 h 31"/>
              </a:gdLst>
              <a:ahLst/>
              <a:cxnLst>
                <a:cxn ang="0">
                  <a:pos x="T0" y="T1"/>
                </a:cxn>
                <a:cxn ang="0">
                  <a:pos x="T2" y="T3"/>
                </a:cxn>
                <a:cxn ang="0">
                  <a:pos x="T4" y="T5"/>
                </a:cxn>
                <a:cxn ang="0">
                  <a:pos x="T6" y="T7"/>
                </a:cxn>
              </a:cxnLst>
              <a:rect l="0" t="0" r="r" b="b"/>
              <a:pathLst>
                <a:path w="31" h="31">
                  <a:moveTo>
                    <a:pt x="9" y="0"/>
                  </a:moveTo>
                  <a:lnTo>
                    <a:pt x="31" y="19"/>
                  </a:lnTo>
                  <a:lnTo>
                    <a:pt x="0" y="31"/>
                  </a:lnTo>
                  <a:lnTo>
                    <a:pt x="9" y="0"/>
                  </a:lnTo>
                  <a:close/>
                </a:path>
              </a:pathLst>
            </a:custGeom>
            <a:solidFill>
              <a:srgbClr val="FFFC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72"/>
            <p:cNvSpPr>
              <a:spLocks/>
            </p:cNvSpPr>
            <p:nvPr/>
          </p:nvSpPr>
          <p:spPr bwMode="auto">
            <a:xfrm>
              <a:off x="9989511" y="3814012"/>
              <a:ext cx="35890" cy="35890"/>
            </a:xfrm>
            <a:custGeom>
              <a:avLst/>
              <a:gdLst>
                <a:gd name="T0" fmla="*/ 15 w 15"/>
                <a:gd name="T1" fmla="*/ 9 h 15"/>
                <a:gd name="T2" fmla="*/ 5 w 15"/>
                <a:gd name="T3" fmla="*/ 0 h 15"/>
                <a:gd name="T4" fmla="*/ 0 w 15"/>
                <a:gd name="T5" fmla="*/ 15 h 15"/>
                <a:gd name="T6" fmla="*/ 15 w 15"/>
                <a:gd name="T7" fmla="*/ 9 h 15"/>
              </a:gdLst>
              <a:ahLst/>
              <a:cxnLst>
                <a:cxn ang="0">
                  <a:pos x="T0" y="T1"/>
                </a:cxn>
                <a:cxn ang="0">
                  <a:pos x="T2" y="T3"/>
                </a:cxn>
                <a:cxn ang="0">
                  <a:pos x="T4" y="T5"/>
                </a:cxn>
                <a:cxn ang="0">
                  <a:pos x="T6" y="T7"/>
                </a:cxn>
              </a:cxnLst>
              <a:rect l="0" t="0" r="r" b="b"/>
              <a:pathLst>
                <a:path w="15" h="15">
                  <a:moveTo>
                    <a:pt x="15" y="9"/>
                  </a:moveTo>
                  <a:lnTo>
                    <a:pt x="5" y="0"/>
                  </a:lnTo>
                  <a:lnTo>
                    <a:pt x="0" y="15"/>
                  </a:lnTo>
                  <a:lnTo>
                    <a:pt x="15" y="9"/>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73"/>
            <p:cNvSpPr>
              <a:spLocks/>
            </p:cNvSpPr>
            <p:nvPr/>
          </p:nvSpPr>
          <p:spPr bwMode="auto">
            <a:xfrm>
              <a:off x="10023006" y="3579539"/>
              <a:ext cx="248828" cy="246436"/>
            </a:xfrm>
            <a:custGeom>
              <a:avLst/>
              <a:gdLst>
                <a:gd name="T0" fmla="*/ 66 w 95"/>
                <a:gd name="T1" fmla="*/ 14 h 95"/>
                <a:gd name="T2" fmla="*/ 66 w 95"/>
                <a:gd name="T3" fmla="*/ 14 h 95"/>
                <a:gd name="T4" fmla="*/ 65 w 95"/>
                <a:gd name="T5" fmla="*/ 13 h 95"/>
                <a:gd name="T6" fmla="*/ 13 w 95"/>
                <a:gd name="T7" fmla="*/ 17 h 95"/>
                <a:gd name="T8" fmla="*/ 17 w 95"/>
                <a:gd name="T9" fmla="*/ 69 h 95"/>
                <a:gd name="T10" fmla="*/ 18 w 95"/>
                <a:gd name="T11" fmla="*/ 70 h 95"/>
                <a:gd name="T12" fmla="*/ 18 w 95"/>
                <a:gd name="T13" fmla="*/ 70 h 95"/>
                <a:gd name="T14" fmla="*/ 47 w 95"/>
                <a:gd name="T15" fmla="*/ 95 h 95"/>
                <a:gd name="T16" fmla="*/ 95 w 95"/>
                <a:gd name="T17" fmla="*/ 39 h 95"/>
                <a:gd name="T18" fmla="*/ 66 w 95"/>
                <a:gd name="T19" fmla="*/ 1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 h="95">
                  <a:moveTo>
                    <a:pt x="66" y="14"/>
                  </a:moveTo>
                  <a:cubicBezTo>
                    <a:pt x="66" y="14"/>
                    <a:pt x="66" y="14"/>
                    <a:pt x="66" y="14"/>
                  </a:cubicBezTo>
                  <a:cubicBezTo>
                    <a:pt x="66" y="14"/>
                    <a:pt x="66" y="13"/>
                    <a:pt x="65" y="13"/>
                  </a:cubicBezTo>
                  <a:cubicBezTo>
                    <a:pt x="50" y="0"/>
                    <a:pt x="27" y="1"/>
                    <a:pt x="13" y="17"/>
                  </a:cubicBezTo>
                  <a:cubicBezTo>
                    <a:pt x="0" y="32"/>
                    <a:pt x="1" y="56"/>
                    <a:pt x="17" y="69"/>
                  </a:cubicBezTo>
                  <a:cubicBezTo>
                    <a:pt x="17" y="70"/>
                    <a:pt x="18" y="70"/>
                    <a:pt x="18" y="70"/>
                  </a:cubicBezTo>
                  <a:cubicBezTo>
                    <a:pt x="18" y="70"/>
                    <a:pt x="18" y="70"/>
                    <a:pt x="18" y="70"/>
                  </a:cubicBezTo>
                  <a:cubicBezTo>
                    <a:pt x="47" y="95"/>
                    <a:pt x="47" y="95"/>
                    <a:pt x="47" y="95"/>
                  </a:cubicBezTo>
                  <a:cubicBezTo>
                    <a:pt x="95" y="39"/>
                    <a:pt x="95" y="39"/>
                    <a:pt x="95" y="39"/>
                  </a:cubicBezTo>
                  <a:lnTo>
                    <a:pt x="66" y="14"/>
                  </a:ln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74"/>
            <p:cNvSpPr>
              <a:spLocks/>
            </p:cNvSpPr>
            <p:nvPr/>
          </p:nvSpPr>
          <p:spPr bwMode="auto">
            <a:xfrm>
              <a:off x="9515779" y="3723094"/>
              <a:ext cx="210547" cy="200977"/>
            </a:xfrm>
            <a:custGeom>
              <a:avLst/>
              <a:gdLst>
                <a:gd name="T0" fmla="*/ 42 w 81"/>
                <a:gd name="T1" fmla="*/ 1 h 78"/>
                <a:gd name="T2" fmla="*/ 42 w 81"/>
                <a:gd name="T3" fmla="*/ 1 h 78"/>
                <a:gd name="T4" fmla="*/ 41 w 81"/>
                <a:gd name="T5" fmla="*/ 1 h 78"/>
                <a:gd name="T6" fmla="*/ 1 w 81"/>
                <a:gd name="T7" fmla="*/ 36 h 78"/>
                <a:gd name="T8" fmla="*/ 36 w 81"/>
                <a:gd name="T9" fmla="*/ 75 h 78"/>
                <a:gd name="T10" fmla="*/ 37 w 81"/>
                <a:gd name="T11" fmla="*/ 75 h 78"/>
                <a:gd name="T12" fmla="*/ 37 w 81"/>
                <a:gd name="T13" fmla="*/ 75 h 78"/>
                <a:gd name="T14" fmla="*/ 76 w 81"/>
                <a:gd name="T15" fmla="*/ 78 h 78"/>
                <a:gd name="T16" fmla="*/ 81 w 81"/>
                <a:gd name="T17" fmla="*/ 4 h 78"/>
                <a:gd name="T18" fmla="*/ 42 w 81"/>
                <a:gd name="T19" fmla="*/ 1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 h="78">
                  <a:moveTo>
                    <a:pt x="42" y="1"/>
                  </a:moveTo>
                  <a:cubicBezTo>
                    <a:pt x="42" y="1"/>
                    <a:pt x="42" y="1"/>
                    <a:pt x="42" y="1"/>
                  </a:cubicBezTo>
                  <a:cubicBezTo>
                    <a:pt x="42" y="1"/>
                    <a:pt x="41" y="1"/>
                    <a:pt x="41" y="1"/>
                  </a:cubicBezTo>
                  <a:cubicBezTo>
                    <a:pt x="21" y="0"/>
                    <a:pt x="3" y="15"/>
                    <a:pt x="1" y="36"/>
                  </a:cubicBezTo>
                  <a:cubicBezTo>
                    <a:pt x="0" y="56"/>
                    <a:pt x="15" y="74"/>
                    <a:pt x="36" y="75"/>
                  </a:cubicBezTo>
                  <a:cubicBezTo>
                    <a:pt x="36" y="75"/>
                    <a:pt x="37" y="75"/>
                    <a:pt x="37" y="75"/>
                  </a:cubicBezTo>
                  <a:cubicBezTo>
                    <a:pt x="37" y="75"/>
                    <a:pt x="37" y="75"/>
                    <a:pt x="37" y="75"/>
                  </a:cubicBezTo>
                  <a:cubicBezTo>
                    <a:pt x="76" y="78"/>
                    <a:pt x="76" y="78"/>
                    <a:pt x="76" y="78"/>
                  </a:cubicBezTo>
                  <a:cubicBezTo>
                    <a:pt x="81" y="4"/>
                    <a:pt x="81" y="4"/>
                    <a:pt x="81" y="4"/>
                  </a:cubicBezTo>
                  <a:cubicBezTo>
                    <a:pt x="42" y="1"/>
                    <a:pt x="42" y="1"/>
                    <a:pt x="42" y="1"/>
                  </a:cubicBezTo>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Rectangle 75"/>
            <p:cNvSpPr>
              <a:spLocks noChangeArrowheads="1"/>
            </p:cNvSpPr>
            <p:nvPr/>
          </p:nvSpPr>
          <p:spPr bwMode="auto">
            <a:xfrm>
              <a:off x="7072953" y="4034130"/>
              <a:ext cx="143555" cy="1583889"/>
            </a:xfrm>
            <a:prstGeom prst="rect">
              <a:avLst/>
            </a:pr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9" name="Rectangle 76"/>
            <p:cNvSpPr>
              <a:spLocks noChangeArrowheads="1"/>
            </p:cNvSpPr>
            <p:nvPr/>
          </p:nvSpPr>
          <p:spPr bwMode="auto">
            <a:xfrm>
              <a:off x="7072953" y="4034130"/>
              <a:ext cx="143555" cy="1583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Rectangle 77"/>
            <p:cNvSpPr>
              <a:spLocks noChangeArrowheads="1"/>
            </p:cNvSpPr>
            <p:nvPr/>
          </p:nvSpPr>
          <p:spPr bwMode="auto">
            <a:xfrm>
              <a:off x="7788335" y="4038915"/>
              <a:ext cx="143555" cy="1579104"/>
            </a:xfrm>
            <a:prstGeom prst="rect">
              <a:avLst/>
            </a:pr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1" name="Rectangle 78"/>
            <p:cNvSpPr>
              <a:spLocks noChangeArrowheads="1"/>
            </p:cNvSpPr>
            <p:nvPr/>
          </p:nvSpPr>
          <p:spPr bwMode="auto">
            <a:xfrm>
              <a:off x="7788335" y="4038915"/>
              <a:ext cx="143555" cy="1579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Rectangle 79"/>
            <p:cNvSpPr>
              <a:spLocks noChangeArrowheads="1"/>
            </p:cNvSpPr>
            <p:nvPr/>
          </p:nvSpPr>
          <p:spPr bwMode="auto">
            <a:xfrm>
              <a:off x="10546983" y="4038915"/>
              <a:ext cx="143555" cy="1579104"/>
            </a:xfrm>
            <a:prstGeom prst="rect">
              <a:avLst/>
            </a:prstGeom>
            <a:solidFill>
              <a:srgbClr val="68217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Rectangle 80"/>
            <p:cNvSpPr>
              <a:spLocks noChangeArrowheads="1"/>
            </p:cNvSpPr>
            <p:nvPr/>
          </p:nvSpPr>
          <p:spPr bwMode="auto">
            <a:xfrm>
              <a:off x="10546983" y="4038915"/>
              <a:ext cx="143555" cy="1579104"/>
            </a:xfrm>
            <a:prstGeom prst="rect">
              <a:avLst/>
            </a:pr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4" name="Rectangle 81"/>
            <p:cNvSpPr>
              <a:spLocks noChangeArrowheads="1"/>
            </p:cNvSpPr>
            <p:nvPr/>
          </p:nvSpPr>
          <p:spPr bwMode="auto">
            <a:xfrm>
              <a:off x="9833993" y="4038915"/>
              <a:ext cx="143555" cy="1579104"/>
            </a:xfrm>
            <a:prstGeom prst="rect">
              <a:avLst/>
            </a:pr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5" name="Rectangle 82"/>
            <p:cNvSpPr>
              <a:spLocks noChangeArrowheads="1"/>
            </p:cNvSpPr>
            <p:nvPr/>
          </p:nvSpPr>
          <p:spPr bwMode="auto">
            <a:xfrm>
              <a:off x="9833993" y="4038915"/>
              <a:ext cx="143555" cy="1579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Rectangle 83"/>
            <p:cNvSpPr>
              <a:spLocks noChangeArrowheads="1"/>
            </p:cNvSpPr>
            <p:nvPr/>
          </p:nvSpPr>
          <p:spPr bwMode="auto">
            <a:xfrm>
              <a:off x="7072953" y="3878612"/>
              <a:ext cx="3617584" cy="160304"/>
            </a:xfrm>
            <a:prstGeom prst="rect">
              <a:avLst/>
            </a:pr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7" name="Rectangle 84"/>
            <p:cNvSpPr>
              <a:spLocks noChangeArrowheads="1"/>
            </p:cNvSpPr>
            <p:nvPr/>
          </p:nvSpPr>
          <p:spPr bwMode="auto">
            <a:xfrm>
              <a:off x="7072953" y="3878612"/>
              <a:ext cx="3617584" cy="160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Rectangle 85"/>
            <p:cNvSpPr>
              <a:spLocks noChangeArrowheads="1"/>
            </p:cNvSpPr>
            <p:nvPr/>
          </p:nvSpPr>
          <p:spPr bwMode="auto">
            <a:xfrm>
              <a:off x="7142338" y="4038915"/>
              <a:ext cx="74170" cy="1579104"/>
            </a:xfrm>
            <a:prstGeom prst="rect">
              <a:avLst/>
            </a:pr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86"/>
            <p:cNvSpPr>
              <a:spLocks/>
            </p:cNvSpPr>
            <p:nvPr/>
          </p:nvSpPr>
          <p:spPr bwMode="auto">
            <a:xfrm>
              <a:off x="7860113" y="4038915"/>
              <a:ext cx="71777" cy="1579104"/>
            </a:xfrm>
            <a:custGeom>
              <a:avLst/>
              <a:gdLst>
                <a:gd name="T0" fmla="*/ 30 w 30"/>
                <a:gd name="T1" fmla="*/ 0 h 660"/>
                <a:gd name="T2" fmla="*/ 0 w 30"/>
                <a:gd name="T3" fmla="*/ 0 h 660"/>
                <a:gd name="T4" fmla="*/ 0 w 30"/>
                <a:gd name="T5" fmla="*/ 660 h 660"/>
                <a:gd name="T6" fmla="*/ 30 w 30"/>
                <a:gd name="T7" fmla="*/ 660 h 660"/>
                <a:gd name="T8" fmla="*/ 30 w 30"/>
                <a:gd name="T9" fmla="*/ 558 h 660"/>
                <a:gd name="T10" fmla="*/ 30 w 30"/>
                <a:gd name="T11" fmla="*/ 195 h 660"/>
                <a:gd name="T12" fmla="*/ 30 w 30"/>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30" h="660">
                  <a:moveTo>
                    <a:pt x="30" y="0"/>
                  </a:moveTo>
                  <a:lnTo>
                    <a:pt x="0" y="0"/>
                  </a:lnTo>
                  <a:lnTo>
                    <a:pt x="0" y="660"/>
                  </a:lnTo>
                  <a:lnTo>
                    <a:pt x="30" y="660"/>
                  </a:lnTo>
                  <a:lnTo>
                    <a:pt x="30" y="558"/>
                  </a:lnTo>
                  <a:lnTo>
                    <a:pt x="30" y="195"/>
                  </a:lnTo>
                  <a:lnTo>
                    <a:pt x="30" y="0"/>
                  </a:lnTo>
                  <a:close/>
                </a:path>
              </a:pathLst>
            </a:custGeom>
            <a:solidFill>
              <a:srgbClr val="591C6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87"/>
            <p:cNvSpPr>
              <a:spLocks/>
            </p:cNvSpPr>
            <p:nvPr/>
          </p:nvSpPr>
          <p:spPr bwMode="auto">
            <a:xfrm>
              <a:off x="7860113" y="4038915"/>
              <a:ext cx="71777" cy="1579104"/>
            </a:xfrm>
            <a:custGeom>
              <a:avLst/>
              <a:gdLst>
                <a:gd name="T0" fmla="*/ 30 w 30"/>
                <a:gd name="T1" fmla="*/ 0 h 660"/>
                <a:gd name="T2" fmla="*/ 0 w 30"/>
                <a:gd name="T3" fmla="*/ 0 h 660"/>
                <a:gd name="T4" fmla="*/ 0 w 30"/>
                <a:gd name="T5" fmla="*/ 660 h 660"/>
                <a:gd name="T6" fmla="*/ 30 w 30"/>
                <a:gd name="T7" fmla="*/ 660 h 660"/>
                <a:gd name="T8" fmla="*/ 30 w 30"/>
                <a:gd name="T9" fmla="*/ 558 h 660"/>
                <a:gd name="T10" fmla="*/ 30 w 30"/>
                <a:gd name="T11" fmla="*/ 195 h 660"/>
                <a:gd name="T12" fmla="*/ 30 w 30"/>
                <a:gd name="T13" fmla="*/ 0 h 660"/>
              </a:gdLst>
              <a:ahLst/>
              <a:cxnLst>
                <a:cxn ang="0">
                  <a:pos x="T0" y="T1"/>
                </a:cxn>
                <a:cxn ang="0">
                  <a:pos x="T2" y="T3"/>
                </a:cxn>
                <a:cxn ang="0">
                  <a:pos x="T4" y="T5"/>
                </a:cxn>
                <a:cxn ang="0">
                  <a:pos x="T6" y="T7"/>
                </a:cxn>
                <a:cxn ang="0">
                  <a:pos x="T8" y="T9"/>
                </a:cxn>
                <a:cxn ang="0">
                  <a:pos x="T10" y="T11"/>
                </a:cxn>
                <a:cxn ang="0">
                  <a:pos x="T12" y="T13"/>
                </a:cxn>
              </a:cxnLst>
              <a:rect l="0" t="0" r="r" b="b"/>
              <a:pathLst>
                <a:path w="30" h="660">
                  <a:moveTo>
                    <a:pt x="30" y="0"/>
                  </a:moveTo>
                  <a:lnTo>
                    <a:pt x="0" y="0"/>
                  </a:lnTo>
                  <a:lnTo>
                    <a:pt x="0" y="660"/>
                  </a:lnTo>
                  <a:lnTo>
                    <a:pt x="30" y="660"/>
                  </a:lnTo>
                  <a:lnTo>
                    <a:pt x="30" y="558"/>
                  </a:lnTo>
                  <a:lnTo>
                    <a:pt x="30" y="195"/>
                  </a:lnTo>
                  <a:lnTo>
                    <a:pt x="30" y="0"/>
                  </a:lnTo>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Rectangle 88"/>
            <p:cNvSpPr>
              <a:spLocks noChangeArrowheads="1"/>
            </p:cNvSpPr>
            <p:nvPr/>
          </p:nvSpPr>
          <p:spPr bwMode="auto">
            <a:xfrm>
              <a:off x="10616367" y="4038915"/>
              <a:ext cx="71777" cy="1579104"/>
            </a:xfrm>
            <a:prstGeom prst="rect">
              <a:avLst/>
            </a:pr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 name="Rectangle 89"/>
            <p:cNvSpPr>
              <a:spLocks noChangeArrowheads="1"/>
            </p:cNvSpPr>
            <p:nvPr/>
          </p:nvSpPr>
          <p:spPr bwMode="auto">
            <a:xfrm>
              <a:off x="10616367" y="4038915"/>
              <a:ext cx="71777" cy="1579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Rectangle 90"/>
            <p:cNvSpPr>
              <a:spLocks noChangeArrowheads="1"/>
            </p:cNvSpPr>
            <p:nvPr/>
          </p:nvSpPr>
          <p:spPr bwMode="auto">
            <a:xfrm>
              <a:off x="9903377" y="4038915"/>
              <a:ext cx="71777" cy="1579104"/>
            </a:xfrm>
            <a:prstGeom prst="rect">
              <a:avLst/>
            </a:pr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4" name="Rectangle 91"/>
            <p:cNvSpPr>
              <a:spLocks noChangeArrowheads="1"/>
            </p:cNvSpPr>
            <p:nvPr/>
          </p:nvSpPr>
          <p:spPr bwMode="auto">
            <a:xfrm>
              <a:off x="9903377" y="4038915"/>
              <a:ext cx="71777" cy="1579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Freeform 92"/>
            <p:cNvSpPr>
              <a:spLocks/>
            </p:cNvSpPr>
            <p:nvPr/>
          </p:nvSpPr>
          <p:spPr bwMode="auto">
            <a:xfrm>
              <a:off x="7857721" y="3878612"/>
              <a:ext cx="2832817" cy="160304"/>
            </a:xfrm>
            <a:custGeom>
              <a:avLst/>
              <a:gdLst>
                <a:gd name="T0" fmla="*/ 1184 w 1184"/>
                <a:gd name="T1" fmla="*/ 0 h 67"/>
                <a:gd name="T2" fmla="*/ 777 w 1184"/>
                <a:gd name="T3" fmla="*/ 0 h 67"/>
                <a:gd name="T4" fmla="*/ 702 w 1184"/>
                <a:gd name="T5" fmla="*/ 0 h 67"/>
                <a:gd name="T6" fmla="*/ 531 w 1184"/>
                <a:gd name="T7" fmla="*/ 0 h 67"/>
                <a:gd name="T8" fmla="*/ 229 w 1184"/>
                <a:gd name="T9" fmla="*/ 0 h 67"/>
                <a:gd name="T10" fmla="*/ 222 w 1184"/>
                <a:gd name="T11" fmla="*/ 0 h 67"/>
                <a:gd name="T12" fmla="*/ 155 w 1184"/>
                <a:gd name="T13" fmla="*/ 0 h 67"/>
                <a:gd name="T14" fmla="*/ 0 w 1184"/>
                <a:gd name="T15" fmla="*/ 0 h 67"/>
                <a:gd name="T16" fmla="*/ 0 w 1184"/>
                <a:gd name="T17" fmla="*/ 67 h 67"/>
                <a:gd name="T18" fmla="*/ 1 w 1184"/>
                <a:gd name="T19" fmla="*/ 67 h 67"/>
                <a:gd name="T20" fmla="*/ 31 w 1184"/>
                <a:gd name="T21" fmla="*/ 67 h 67"/>
                <a:gd name="T22" fmla="*/ 855 w 1184"/>
                <a:gd name="T23" fmla="*/ 67 h 67"/>
                <a:gd name="T24" fmla="*/ 885 w 1184"/>
                <a:gd name="T25" fmla="*/ 67 h 67"/>
                <a:gd name="T26" fmla="*/ 1153 w 1184"/>
                <a:gd name="T27" fmla="*/ 67 h 67"/>
                <a:gd name="T28" fmla="*/ 1183 w 1184"/>
                <a:gd name="T29" fmla="*/ 67 h 67"/>
                <a:gd name="T30" fmla="*/ 1184 w 1184"/>
                <a:gd name="T31" fmla="*/ 67 h 67"/>
                <a:gd name="T32" fmla="*/ 1184 w 1184"/>
                <a:gd name="T33" fmla="*/ 40 h 67"/>
                <a:gd name="T34" fmla="*/ 1184 w 1184"/>
                <a:gd name="T35" fmla="*/ 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84" h="67">
                  <a:moveTo>
                    <a:pt x="1184" y="0"/>
                  </a:moveTo>
                  <a:lnTo>
                    <a:pt x="777" y="0"/>
                  </a:lnTo>
                  <a:lnTo>
                    <a:pt x="702" y="0"/>
                  </a:lnTo>
                  <a:lnTo>
                    <a:pt x="531" y="0"/>
                  </a:lnTo>
                  <a:lnTo>
                    <a:pt x="229" y="0"/>
                  </a:lnTo>
                  <a:lnTo>
                    <a:pt x="222" y="0"/>
                  </a:lnTo>
                  <a:lnTo>
                    <a:pt x="155" y="0"/>
                  </a:lnTo>
                  <a:lnTo>
                    <a:pt x="0" y="0"/>
                  </a:lnTo>
                  <a:lnTo>
                    <a:pt x="0" y="67"/>
                  </a:lnTo>
                  <a:lnTo>
                    <a:pt x="1" y="67"/>
                  </a:lnTo>
                  <a:lnTo>
                    <a:pt x="31" y="67"/>
                  </a:lnTo>
                  <a:lnTo>
                    <a:pt x="855" y="67"/>
                  </a:lnTo>
                  <a:lnTo>
                    <a:pt x="885" y="67"/>
                  </a:lnTo>
                  <a:lnTo>
                    <a:pt x="1153" y="67"/>
                  </a:lnTo>
                  <a:lnTo>
                    <a:pt x="1183" y="67"/>
                  </a:lnTo>
                  <a:lnTo>
                    <a:pt x="1184" y="67"/>
                  </a:lnTo>
                  <a:lnTo>
                    <a:pt x="1184" y="40"/>
                  </a:lnTo>
                  <a:lnTo>
                    <a:pt x="1184" y="0"/>
                  </a:ln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93"/>
            <p:cNvSpPr>
              <a:spLocks/>
            </p:cNvSpPr>
            <p:nvPr/>
          </p:nvSpPr>
          <p:spPr bwMode="auto">
            <a:xfrm>
              <a:off x="7857721" y="3878612"/>
              <a:ext cx="2832817" cy="160304"/>
            </a:xfrm>
            <a:custGeom>
              <a:avLst/>
              <a:gdLst>
                <a:gd name="T0" fmla="*/ 1184 w 1184"/>
                <a:gd name="T1" fmla="*/ 0 h 67"/>
                <a:gd name="T2" fmla="*/ 777 w 1184"/>
                <a:gd name="T3" fmla="*/ 0 h 67"/>
                <a:gd name="T4" fmla="*/ 702 w 1184"/>
                <a:gd name="T5" fmla="*/ 0 h 67"/>
                <a:gd name="T6" fmla="*/ 531 w 1184"/>
                <a:gd name="T7" fmla="*/ 0 h 67"/>
                <a:gd name="T8" fmla="*/ 229 w 1184"/>
                <a:gd name="T9" fmla="*/ 0 h 67"/>
                <a:gd name="T10" fmla="*/ 222 w 1184"/>
                <a:gd name="T11" fmla="*/ 0 h 67"/>
                <a:gd name="T12" fmla="*/ 155 w 1184"/>
                <a:gd name="T13" fmla="*/ 0 h 67"/>
                <a:gd name="T14" fmla="*/ 0 w 1184"/>
                <a:gd name="T15" fmla="*/ 0 h 67"/>
                <a:gd name="T16" fmla="*/ 0 w 1184"/>
                <a:gd name="T17" fmla="*/ 67 h 67"/>
                <a:gd name="T18" fmla="*/ 1 w 1184"/>
                <a:gd name="T19" fmla="*/ 67 h 67"/>
                <a:gd name="T20" fmla="*/ 31 w 1184"/>
                <a:gd name="T21" fmla="*/ 67 h 67"/>
                <a:gd name="T22" fmla="*/ 855 w 1184"/>
                <a:gd name="T23" fmla="*/ 67 h 67"/>
                <a:gd name="T24" fmla="*/ 885 w 1184"/>
                <a:gd name="T25" fmla="*/ 67 h 67"/>
                <a:gd name="T26" fmla="*/ 1153 w 1184"/>
                <a:gd name="T27" fmla="*/ 67 h 67"/>
                <a:gd name="T28" fmla="*/ 1183 w 1184"/>
                <a:gd name="T29" fmla="*/ 67 h 67"/>
                <a:gd name="T30" fmla="*/ 1184 w 1184"/>
                <a:gd name="T31" fmla="*/ 67 h 67"/>
                <a:gd name="T32" fmla="*/ 1184 w 1184"/>
                <a:gd name="T33" fmla="*/ 40 h 67"/>
                <a:gd name="T34" fmla="*/ 1184 w 1184"/>
                <a:gd name="T35" fmla="*/ 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84" h="67">
                  <a:moveTo>
                    <a:pt x="1184" y="0"/>
                  </a:moveTo>
                  <a:lnTo>
                    <a:pt x="777" y="0"/>
                  </a:lnTo>
                  <a:lnTo>
                    <a:pt x="702" y="0"/>
                  </a:lnTo>
                  <a:lnTo>
                    <a:pt x="531" y="0"/>
                  </a:lnTo>
                  <a:lnTo>
                    <a:pt x="229" y="0"/>
                  </a:lnTo>
                  <a:lnTo>
                    <a:pt x="222" y="0"/>
                  </a:lnTo>
                  <a:lnTo>
                    <a:pt x="155" y="0"/>
                  </a:lnTo>
                  <a:lnTo>
                    <a:pt x="0" y="0"/>
                  </a:lnTo>
                  <a:lnTo>
                    <a:pt x="0" y="67"/>
                  </a:lnTo>
                  <a:lnTo>
                    <a:pt x="1" y="67"/>
                  </a:lnTo>
                  <a:lnTo>
                    <a:pt x="31" y="67"/>
                  </a:lnTo>
                  <a:lnTo>
                    <a:pt x="855" y="67"/>
                  </a:lnTo>
                  <a:lnTo>
                    <a:pt x="885" y="67"/>
                  </a:lnTo>
                  <a:lnTo>
                    <a:pt x="1153" y="67"/>
                  </a:lnTo>
                  <a:lnTo>
                    <a:pt x="1183" y="67"/>
                  </a:lnTo>
                  <a:lnTo>
                    <a:pt x="1184" y="67"/>
                  </a:lnTo>
                  <a:lnTo>
                    <a:pt x="1184" y="40"/>
                  </a:lnTo>
                  <a:lnTo>
                    <a:pt x="118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Rectangle 94"/>
            <p:cNvSpPr>
              <a:spLocks noChangeArrowheads="1"/>
            </p:cNvSpPr>
            <p:nvPr/>
          </p:nvSpPr>
          <p:spPr bwMode="auto">
            <a:xfrm>
              <a:off x="7570611" y="3787695"/>
              <a:ext cx="933107" cy="90918"/>
            </a:xfrm>
            <a:prstGeom prst="rect">
              <a:avLst/>
            </a:prstGeom>
            <a:solidFill>
              <a:srgbClr val="0072C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Rectangle 95"/>
            <p:cNvSpPr>
              <a:spLocks noChangeArrowheads="1"/>
            </p:cNvSpPr>
            <p:nvPr/>
          </p:nvSpPr>
          <p:spPr bwMode="auto">
            <a:xfrm>
              <a:off x="7898394" y="3342675"/>
              <a:ext cx="605324" cy="480910"/>
            </a:xfrm>
            <a:prstGeom prst="rect">
              <a:avLst/>
            </a:prstGeom>
            <a:solidFill>
              <a:srgbClr val="0072C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Rectangle 96"/>
            <p:cNvSpPr>
              <a:spLocks noChangeArrowheads="1"/>
            </p:cNvSpPr>
            <p:nvPr/>
          </p:nvSpPr>
          <p:spPr bwMode="auto">
            <a:xfrm>
              <a:off x="7570611" y="3787695"/>
              <a:ext cx="378028" cy="90918"/>
            </a:xfrm>
            <a:prstGeom prst="rect">
              <a:avLst/>
            </a:prstGeom>
            <a:solidFill>
              <a:srgbClr val="0018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Rectangle 97"/>
            <p:cNvSpPr>
              <a:spLocks noChangeArrowheads="1"/>
            </p:cNvSpPr>
            <p:nvPr/>
          </p:nvSpPr>
          <p:spPr bwMode="auto">
            <a:xfrm>
              <a:off x="7898394" y="3342675"/>
              <a:ext cx="50245" cy="445020"/>
            </a:xfrm>
            <a:prstGeom prst="rect">
              <a:avLst/>
            </a:prstGeom>
            <a:solidFill>
              <a:srgbClr val="0018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Freeform 98"/>
            <p:cNvSpPr>
              <a:spLocks/>
            </p:cNvSpPr>
            <p:nvPr/>
          </p:nvSpPr>
          <p:spPr bwMode="auto">
            <a:xfrm>
              <a:off x="8951130" y="2974217"/>
              <a:ext cx="98097" cy="69385"/>
            </a:xfrm>
            <a:custGeom>
              <a:avLst/>
              <a:gdLst>
                <a:gd name="T0" fmla="*/ 0 w 41"/>
                <a:gd name="T1" fmla="*/ 29 h 29"/>
                <a:gd name="T2" fmla="*/ 21 w 41"/>
                <a:gd name="T3" fmla="*/ 0 h 29"/>
                <a:gd name="T4" fmla="*/ 41 w 41"/>
                <a:gd name="T5" fmla="*/ 29 h 29"/>
                <a:gd name="T6" fmla="*/ 0 w 41"/>
                <a:gd name="T7" fmla="*/ 29 h 29"/>
              </a:gdLst>
              <a:ahLst/>
              <a:cxnLst>
                <a:cxn ang="0">
                  <a:pos x="T0" y="T1"/>
                </a:cxn>
                <a:cxn ang="0">
                  <a:pos x="T2" y="T3"/>
                </a:cxn>
                <a:cxn ang="0">
                  <a:pos x="T4" y="T5"/>
                </a:cxn>
                <a:cxn ang="0">
                  <a:pos x="T6" y="T7"/>
                </a:cxn>
              </a:cxnLst>
              <a:rect l="0" t="0" r="r" b="b"/>
              <a:pathLst>
                <a:path w="41" h="29">
                  <a:moveTo>
                    <a:pt x="0" y="29"/>
                  </a:moveTo>
                  <a:lnTo>
                    <a:pt x="21" y="0"/>
                  </a:lnTo>
                  <a:lnTo>
                    <a:pt x="41" y="29"/>
                  </a:lnTo>
                  <a:lnTo>
                    <a:pt x="0"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Freeform 99"/>
            <p:cNvSpPr>
              <a:spLocks/>
            </p:cNvSpPr>
            <p:nvPr/>
          </p:nvSpPr>
          <p:spPr bwMode="auto">
            <a:xfrm>
              <a:off x="9001375" y="2974217"/>
              <a:ext cx="95704" cy="69385"/>
            </a:xfrm>
            <a:custGeom>
              <a:avLst/>
              <a:gdLst>
                <a:gd name="T0" fmla="*/ 0 w 40"/>
                <a:gd name="T1" fmla="*/ 29 h 29"/>
                <a:gd name="T2" fmla="*/ 21 w 40"/>
                <a:gd name="T3" fmla="*/ 0 h 29"/>
                <a:gd name="T4" fmla="*/ 40 w 40"/>
                <a:gd name="T5" fmla="*/ 29 h 29"/>
                <a:gd name="T6" fmla="*/ 0 w 40"/>
                <a:gd name="T7" fmla="*/ 29 h 29"/>
              </a:gdLst>
              <a:ahLst/>
              <a:cxnLst>
                <a:cxn ang="0">
                  <a:pos x="T0" y="T1"/>
                </a:cxn>
                <a:cxn ang="0">
                  <a:pos x="T2" y="T3"/>
                </a:cxn>
                <a:cxn ang="0">
                  <a:pos x="T4" y="T5"/>
                </a:cxn>
                <a:cxn ang="0">
                  <a:pos x="T6" y="T7"/>
                </a:cxn>
              </a:cxnLst>
              <a:rect l="0" t="0" r="r" b="b"/>
              <a:pathLst>
                <a:path w="40" h="29">
                  <a:moveTo>
                    <a:pt x="0" y="29"/>
                  </a:moveTo>
                  <a:lnTo>
                    <a:pt x="21" y="0"/>
                  </a:lnTo>
                  <a:lnTo>
                    <a:pt x="40" y="29"/>
                  </a:lnTo>
                  <a:lnTo>
                    <a:pt x="0"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Freeform 100"/>
            <p:cNvSpPr>
              <a:spLocks/>
            </p:cNvSpPr>
            <p:nvPr/>
          </p:nvSpPr>
          <p:spPr bwMode="auto">
            <a:xfrm>
              <a:off x="8738190" y="2703854"/>
              <a:ext cx="162696" cy="62207"/>
            </a:xfrm>
            <a:custGeom>
              <a:avLst/>
              <a:gdLst>
                <a:gd name="T0" fmla="*/ 68 w 68"/>
                <a:gd name="T1" fmla="*/ 0 h 26"/>
                <a:gd name="T2" fmla="*/ 33 w 68"/>
                <a:gd name="T3" fmla="*/ 26 h 26"/>
                <a:gd name="T4" fmla="*/ 0 w 68"/>
                <a:gd name="T5" fmla="*/ 0 h 26"/>
                <a:gd name="T6" fmla="*/ 68 w 68"/>
                <a:gd name="T7" fmla="*/ 0 h 26"/>
              </a:gdLst>
              <a:ahLst/>
              <a:cxnLst>
                <a:cxn ang="0">
                  <a:pos x="T0" y="T1"/>
                </a:cxn>
                <a:cxn ang="0">
                  <a:pos x="T2" y="T3"/>
                </a:cxn>
                <a:cxn ang="0">
                  <a:pos x="T4" y="T5"/>
                </a:cxn>
                <a:cxn ang="0">
                  <a:pos x="T6" y="T7"/>
                </a:cxn>
              </a:cxnLst>
              <a:rect l="0" t="0" r="r" b="b"/>
              <a:pathLst>
                <a:path w="68" h="26">
                  <a:moveTo>
                    <a:pt x="68" y="0"/>
                  </a:moveTo>
                  <a:lnTo>
                    <a:pt x="33" y="26"/>
                  </a:lnTo>
                  <a:lnTo>
                    <a:pt x="0" y="0"/>
                  </a:lnTo>
                  <a:lnTo>
                    <a:pt x="68" y="0"/>
                  </a:lnTo>
                  <a:close/>
                </a:path>
              </a:pathLst>
            </a:custGeom>
            <a:solidFill>
              <a:srgbClr val="FF8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Freeform 101"/>
            <p:cNvSpPr>
              <a:spLocks/>
            </p:cNvSpPr>
            <p:nvPr/>
          </p:nvSpPr>
          <p:spPr bwMode="auto">
            <a:xfrm>
              <a:off x="8738190" y="2703854"/>
              <a:ext cx="162696" cy="62207"/>
            </a:xfrm>
            <a:custGeom>
              <a:avLst/>
              <a:gdLst>
                <a:gd name="T0" fmla="*/ 68 w 68"/>
                <a:gd name="T1" fmla="*/ 0 h 26"/>
                <a:gd name="T2" fmla="*/ 33 w 68"/>
                <a:gd name="T3" fmla="*/ 26 h 26"/>
                <a:gd name="T4" fmla="*/ 0 w 68"/>
                <a:gd name="T5" fmla="*/ 0 h 26"/>
                <a:gd name="T6" fmla="*/ 68 w 68"/>
                <a:gd name="T7" fmla="*/ 0 h 26"/>
              </a:gdLst>
              <a:ahLst/>
              <a:cxnLst>
                <a:cxn ang="0">
                  <a:pos x="T0" y="T1"/>
                </a:cxn>
                <a:cxn ang="0">
                  <a:pos x="T2" y="T3"/>
                </a:cxn>
                <a:cxn ang="0">
                  <a:pos x="T4" y="T5"/>
                </a:cxn>
                <a:cxn ang="0">
                  <a:pos x="T6" y="T7"/>
                </a:cxn>
              </a:cxnLst>
              <a:rect l="0" t="0" r="r" b="b"/>
              <a:pathLst>
                <a:path w="68" h="26">
                  <a:moveTo>
                    <a:pt x="68" y="0"/>
                  </a:moveTo>
                  <a:lnTo>
                    <a:pt x="33" y="26"/>
                  </a:lnTo>
                  <a:lnTo>
                    <a:pt x="0" y="0"/>
                  </a:lnTo>
                  <a:lnTo>
                    <a:pt x="6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Freeform 102"/>
            <p:cNvSpPr>
              <a:spLocks/>
            </p:cNvSpPr>
            <p:nvPr/>
          </p:nvSpPr>
          <p:spPr bwMode="auto">
            <a:xfrm>
              <a:off x="8738190" y="2766061"/>
              <a:ext cx="162696" cy="588576"/>
            </a:xfrm>
            <a:custGeom>
              <a:avLst/>
              <a:gdLst>
                <a:gd name="T0" fmla="*/ 68 w 68"/>
                <a:gd name="T1" fmla="*/ 0 h 246"/>
                <a:gd name="T2" fmla="*/ 33 w 68"/>
                <a:gd name="T3" fmla="*/ 0 h 246"/>
                <a:gd name="T4" fmla="*/ 0 w 68"/>
                <a:gd name="T5" fmla="*/ 0 h 246"/>
                <a:gd name="T6" fmla="*/ 35 w 68"/>
                <a:gd name="T7" fmla="*/ 246 h 246"/>
                <a:gd name="T8" fmla="*/ 68 w 68"/>
                <a:gd name="T9" fmla="*/ 0 h 246"/>
              </a:gdLst>
              <a:ahLst/>
              <a:cxnLst>
                <a:cxn ang="0">
                  <a:pos x="T0" y="T1"/>
                </a:cxn>
                <a:cxn ang="0">
                  <a:pos x="T2" y="T3"/>
                </a:cxn>
                <a:cxn ang="0">
                  <a:pos x="T4" y="T5"/>
                </a:cxn>
                <a:cxn ang="0">
                  <a:pos x="T6" y="T7"/>
                </a:cxn>
                <a:cxn ang="0">
                  <a:pos x="T8" y="T9"/>
                </a:cxn>
              </a:cxnLst>
              <a:rect l="0" t="0" r="r" b="b"/>
              <a:pathLst>
                <a:path w="68" h="246">
                  <a:moveTo>
                    <a:pt x="68" y="0"/>
                  </a:moveTo>
                  <a:lnTo>
                    <a:pt x="33" y="0"/>
                  </a:lnTo>
                  <a:lnTo>
                    <a:pt x="0" y="0"/>
                  </a:lnTo>
                  <a:lnTo>
                    <a:pt x="35" y="246"/>
                  </a:lnTo>
                  <a:lnTo>
                    <a:pt x="68" y="0"/>
                  </a:lnTo>
                  <a:close/>
                </a:path>
              </a:pathLst>
            </a:custGeom>
            <a:solidFill>
              <a:srgbClr val="E5D8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Freeform 103"/>
            <p:cNvSpPr>
              <a:spLocks/>
            </p:cNvSpPr>
            <p:nvPr/>
          </p:nvSpPr>
          <p:spPr bwMode="auto">
            <a:xfrm>
              <a:off x="8738190" y="2766061"/>
              <a:ext cx="162696" cy="588576"/>
            </a:xfrm>
            <a:custGeom>
              <a:avLst/>
              <a:gdLst>
                <a:gd name="T0" fmla="*/ 68 w 68"/>
                <a:gd name="T1" fmla="*/ 0 h 246"/>
                <a:gd name="T2" fmla="*/ 33 w 68"/>
                <a:gd name="T3" fmla="*/ 0 h 246"/>
                <a:gd name="T4" fmla="*/ 0 w 68"/>
                <a:gd name="T5" fmla="*/ 0 h 246"/>
                <a:gd name="T6" fmla="*/ 35 w 68"/>
                <a:gd name="T7" fmla="*/ 246 h 246"/>
                <a:gd name="T8" fmla="*/ 68 w 68"/>
                <a:gd name="T9" fmla="*/ 0 h 246"/>
              </a:gdLst>
              <a:ahLst/>
              <a:cxnLst>
                <a:cxn ang="0">
                  <a:pos x="T0" y="T1"/>
                </a:cxn>
                <a:cxn ang="0">
                  <a:pos x="T2" y="T3"/>
                </a:cxn>
                <a:cxn ang="0">
                  <a:pos x="T4" y="T5"/>
                </a:cxn>
                <a:cxn ang="0">
                  <a:pos x="T6" y="T7"/>
                </a:cxn>
                <a:cxn ang="0">
                  <a:pos x="T8" y="T9"/>
                </a:cxn>
              </a:cxnLst>
              <a:rect l="0" t="0" r="r" b="b"/>
              <a:pathLst>
                <a:path w="68" h="246">
                  <a:moveTo>
                    <a:pt x="68" y="0"/>
                  </a:moveTo>
                  <a:lnTo>
                    <a:pt x="33" y="0"/>
                  </a:lnTo>
                  <a:lnTo>
                    <a:pt x="0" y="0"/>
                  </a:lnTo>
                  <a:lnTo>
                    <a:pt x="35" y="246"/>
                  </a:lnTo>
                  <a:lnTo>
                    <a:pt x="6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Freeform 104"/>
            <p:cNvSpPr>
              <a:spLocks/>
            </p:cNvSpPr>
            <p:nvPr/>
          </p:nvSpPr>
          <p:spPr bwMode="auto">
            <a:xfrm>
              <a:off x="8778864" y="2766061"/>
              <a:ext cx="78955" cy="112452"/>
            </a:xfrm>
            <a:custGeom>
              <a:avLst/>
              <a:gdLst>
                <a:gd name="T0" fmla="*/ 0 w 33"/>
                <a:gd name="T1" fmla="*/ 30 h 47"/>
                <a:gd name="T2" fmla="*/ 5 w 33"/>
                <a:gd name="T3" fmla="*/ 47 h 47"/>
                <a:gd name="T4" fmla="*/ 27 w 33"/>
                <a:gd name="T5" fmla="*/ 47 h 47"/>
                <a:gd name="T6" fmla="*/ 33 w 33"/>
                <a:gd name="T7" fmla="*/ 22 h 47"/>
                <a:gd name="T8" fmla="*/ 16 w 33"/>
                <a:gd name="T9" fmla="*/ 0 h 47"/>
                <a:gd name="T10" fmla="*/ 0 w 33"/>
                <a:gd name="T11" fmla="*/ 30 h 47"/>
              </a:gdLst>
              <a:ahLst/>
              <a:cxnLst>
                <a:cxn ang="0">
                  <a:pos x="T0" y="T1"/>
                </a:cxn>
                <a:cxn ang="0">
                  <a:pos x="T2" y="T3"/>
                </a:cxn>
                <a:cxn ang="0">
                  <a:pos x="T4" y="T5"/>
                </a:cxn>
                <a:cxn ang="0">
                  <a:pos x="T6" y="T7"/>
                </a:cxn>
                <a:cxn ang="0">
                  <a:pos x="T8" y="T9"/>
                </a:cxn>
                <a:cxn ang="0">
                  <a:pos x="T10" y="T11"/>
                </a:cxn>
              </a:cxnLst>
              <a:rect l="0" t="0" r="r" b="b"/>
              <a:pathLst>
                <a:path w="33" h="47">
                  <a:moveTo>
                    <a:pt x="0" y="30"/>
                  </a:moveTo>
                  <a:lnTo>
                    <a:pt x="5" y="47"/>
                  </a:lnTo>
                  <a:lnTo>
                    <a:pt x="27" y="47"/>
                  </a:lnTo>
                  <a:lnTo>
                    <a:pt x="33" y="22"/>
                  </a:lnTo>
                  <a:lnTo>
                    <a:pt x="16" y="0"/>
                  </a:lnTo>
                  <a:lnTo>
                    <a:pt x="0" y="30"/>
                  </a:ln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108" name="Freeform 105"/>
            <p:cNvSpPr>
              <a:spLocks/>
            </p:cNvSpPr>
            <p:nvPr/>
          </p:nvSpPr>
          <p:spPr bwMode="auto">
            <a:xfrm>
              <a:off x="8769294" y="2878513"/>
              <a:ext cx="95704" cy="476125"/>
            </a:xfrm>
            <a:custGeom>
              <a:avLst/>
              <a:gdLst>
                <a:gd name="T0" fmla="*/ 31 w 40"/>
                <a:gd name="T1" fmla="*/ 0 h 199"/>
                <a:gd name="T2" fmla="*/ 9 w 40"/>
                <a:gd name="T3" fmla="*/ 0 h 199"/>
                <a:gd name="T4" fmla="*/ 0 w 40"/>
                <a:gd name="T5" fmla="*/ 49 h 199"/>
                <a:gd name="T6" fmla="*/ 22 w 40"/>
                <a:gd name="T7" fmla="*/ 199 h 199"/>
                <a:gd name="T8" fmla="*/ 40 w 40"/>
                <a:gd name="T9" fmla="*/ 58 h 199"/>
                <a:gd name="T10" fmla="*/ 31 w 40"/>
                <a:gd name="T11" fmla="*/ 0 h 199"/>
              </a:gdLst>
              <a:ahLst/>
              <a:cxnLst>
                <a:cxn ang="0">
                  <a:pos x="T0" y="T1"/>
                </a:cxn>
                <a:cxn ang="0">
                  <a:pos x="T2" y="T3"/>
                </a:cxn>
                <a:cxn ang="0">
                  <a:pos x="T4" y="T5"/>
                </a:cxn>
                <a:cxn ang="0">
                  <a:pos x="T6" y="T7"/>
                </a:cxn>
                <a:cxn ang="0">
                  <a:pos x="T8" y="T9"/>
                </a:cxn>
                <a:cxn ang="0">
                  <a:pos x="T10" y="T11"/>
                </a:cxn>
              </a:cxnLst>
              <a:rect l="0" t="0" r="r" b="b"/>
              <a:pathLst>
                <a:path w="40" h="199">
                  <a:moveTo>
                    <a:pt x="31" y="0"/>
                  </a:moveTo>
                  <a:lnTo>
                    <a:pt x="9" y="0"/>
                  </a:lnTo>
                  <a:lnTo>
                    <a:pt x="0" y="49"/>
                  </a:lnTo>
                  <a:lnTo>
                    <a:pt x="22" y="199"/>
                  </a:lnTo>
                  <a:lnTo>
                    <a:pt x="40" y="58"/>
                  </a:lnTo>
                  <a:lnTo>
                    <a:pt x="31" y="0"/>
                  </a:ln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109" name="Freeform 106"/>
            <p:cNvSpPr>
              <a:spLocks/>
            </p:cNvSpPr>
            <p:nvPr/>
          </p:nvSpPr>
          <p:spPr bwMode="auto">
            <a:xfrm>
              <a:off x="8738190" y="2703854"/>
              <a:ext cx="81347" cy="155519"/>
            </a:xfrm>
            <a:custGeom>
              <a:avLst/>
              <a:gdLst>
                <a:gd name="T0" fmla="*/ 34 w 34"/>
                <a:gd name="T1" fmla="*/ 26 h 65"/>
                <a:gd name="T2" fmla="*/ 12 w 34"/>
                <a:gd name="T3" fmla="*/ 65 h 65"/>
                <a:gd name="T4" fmla="*/ 0 w 34"/>
                <a:gd name="T5" fmla="*/ 26 h 65"/>
                <a:gd name="T6" fmla="*/ 0 w 34"/>
                <a:gd name="T7" fmla="*/ 0 h 65"/>
                <a:gd name="T8" fmla="*/ 34 w 34"/>
                <a:gd name="T9" fmla="*/ 26 h 65"/>
              </a:gdLst>
              <a:ahLst/>
              <a:cxnLst>
                <a:cxn ang="0">
                  <a:pos x="T0" y="T1"/>
                </a:cxn>
                <a:cxn ang="0">
                  <a:pos x="T2" y="T3"/>
                </a:cxn>
                <a:cxn ang="0">
                  <a:pos x="T4" y="T5"/>
                </a:cxn>
                <a:cxn ang="0">
                  <a:pos x="T6" y="T7"/>
                </a:cxn>
                <a:cxn ang="0">
                  <a:pos x="T8" y="T9"/>
                </a:cxn>
              </a:cxnLst>
              <a:rect l="0" t="0" r="r" b="b"/>
              <a:pathLst>
                <a:path w="34" h="65">
                  <a:moveTo>
                    <a:pt x="34" y="26"/>
                  </a:moveTo>
                  <a:lnTo>
                    <a:pt x="12" y="65"/>
                  </a:lnTo>
                  <a:lnTo>
                    <a:pt x="0" y="26"/>
                  </a:lnTo>
                  <a:lnTo>
                    <a:pt x="0" y="0"/>
                  </a:lnTo>
                  <a:lnTo>
                    <a:pt x="34" y="2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 name="Freeform 107"/>
            <p:cNvSpPr>
              <a:spLocks/>
            </p:cNvSpPr>
            <p:nvPr/>
          </p:nvSpPr>
          <p:spPr bwMode="auto">
            <a:xfrm>
              <a:off x="8817146" y="2703854"/>
              <a:ext cx="83742" cy="155519"/>
            </a:xfrm>
            <a:custGeom>
              <a:avLst/>
              <a:gdLst>
                <a:gd name="T0" fmla="*/ 0 w 35"/>
                <a:gd name="T1" fmla="*/ 26 h 65"/>
                <a:gd name="T2" fmla="*/ 24 w 35"/>
                <a:gd name="T3" fmla="*/ 65 h 65"/>
                <a:gd name="T4" fmla="*/ 35 w 35"/>
                <a:gd name="T5" fmla="*/ 26 h 65"/>
                <a:gd name="T6" fmla="*/ 35 w 35"/>
                <a:gd name="T7" fmla="*/ 0 h 65"/>
                <a:gd name="T8" fmla="*/ 0 w 35"/>
                <a:gd name="T9" fmla="*/ 26 h 65"/>
              </a:gdLst>
              <a:ahLst/>
              <a:cxnLst>
                <a:cxn ang="0">
                  <a:pos x="T0" y="T1"/>
                </a:cxn>
                <a:cxn ang="0">
                  <a:pos x="T2" y="T3"/>
                </a:cxn>
                <a:cxn ang="0">
                  <a:pos x="T4" y="T5"/>
                </a:cxn>
                <a:cxn ang="0">
                  <a:pos x="T6" y="T7"/>
                </a:cxn>
                <a:cxn ang="0">
                  <a:pos x="T8" y="T9"/>
                </a:cxn>
              </a:cxnLst>
              <a:rect l="0" t="0" r="r" b="b"/>
              <a:pathLst>
                <a:path w="35" h="65">
                  <a:moveTo>
                    <a:pt x="0" y="26"/>
                  </a:moveTo>
                  <a:lnTo>
                    <a:pt x="24" y="65"/>
                  </a:lnTo>
                  <a:lnTo>
                    <a:pt x="35" y="26"/>
                  </a:lnTo>
                  <a:lnTo>
                    <a:pt x="35" y="0"/>
                  </a:lnTo>
                  <a:lnTo>
                    <a:pt x="0" y="2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Freeform 108"/>
            <p:cNvSpPr>
              <a:spLocks/>
            </p:cNvSpPr>
            <p:nvPr/>
          </p:nvSpPr>
          <p:spPr bwMode="auto">
            <a:xfrm>
              <a:off x="10585263" y="3105808"/>
              <a:ext cx="447413" cy="404347"/>
            </a:xfrm>
            <a:custGeom>
              <a:avLst/>
              <a:gdLst>
                <a:gd name="T0" fmla="*/ 0 w 172"/>
                <a:gd name="T1" fmla="*/ 48 h 156"/>
                <a:gd name="T2" fmla="*/ 113 w 172"/>
                <a:gd name="T3" fmla="*/ 156 h 156"/>
                <a:gd name="T4" fmla="*/ 172 w 172"/>
                <a:gd name="T5" fmla="*/ 0 h 156"/>
                <a:gd name="T6" fmla="*/ 6 w 172"/>
                <a:gd name="T7" fmla="*/ 26 h 156"/>
                <a:gd name="T8" fmla="*/ 0 w 172"/>
                <a:gd name="T9" fmla="*/ 48 h 156"/>
              </a:gdLst>
              <a:ahLst/>
              <a:cxnLst>
                <a:cxn ang="0">
                  <a:pos x="T0" y="T1"/>
                </a:cxn>
                <a:cxn ang="0">
                  <a:pos x="T2" y="T3"/>
                </a:cxn>
                <a:cxn ang="0">
                  <a:pos x="T4" y="T5"/>
                </a:cxn>
                <a:cxn ang="0">
                  <a:pos x="T6" y="T7"/>
                </a:cxn>
                <a:cxn ang="0">
                  <a:pos x="T8" y="T9"/>
                </a:cxn>
              </a:cxnLst>
              <a:rect l="0" t="0" r="r" b="b"/>
              <a:pathLst>
                <a:path w="172" h="156">
                  <a:moveTo>
                    <a:pt x="0" y="48"/>
                  </a:moveTo>
                  <a:cubicBezTo>
                    <a:pt x="0" y="48"/>
                    <a:pt x="113" y="37"/>
                    <a:pt x="113" y="156"/>
                  </a:cubicBezTo>
                  <a:cubicBezTo>
                    <a:pt x="172" y="0"/>
                    <a:pt x="172" y="0"/>
                    <a:pt x="172" y="0"/>
                  </a:cubicBezTo>
                  <a:cubicBezTo>
                    <a:pt x="6" y="26"/>
                    <a:pt x="6" y="26"/>
                    <a:pt x="6" y="26"/>
                  </a:cubicBezTo>
                  <a:lnTo>
                    <a:pt x="0" y="4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 name="Freeform 109"/>
            <p:cNvSpPr>
              <a:spLocks/>
            </p:cNvSpPr>
            <p:nvPr/>
          </p:nvSpPr>
          <p:spPr bwMode="auto">
            <a:xfrm>
              <a:off x="9637801" y="1691793"/>
              <a:ext cx="169874" cy="327785"/>
            </a:xfrm>
            <a:custGeom>
              <a:avLst/>
              <a:gdLst>
                <a:gd name="T0" fmla="*/ 65 w 65"/>
                <a:gd name="T1" fmla="*/ 91 h 126"/>
                <a:gd name="T2" fmla="*/ 33 w 65"/>
                <a:gd name="T3" fmla="*/ 59 h 126"/>
                <a:gd name="T4" fmla="*/ 21 w 65"/>
                <a:gd name="T5" fmla="*/ 61 h 126"/>
                <a:gd name="T6" fmla="*/ 21 w 65"/>
                <a:gd name="T7" fmla="*/ 11 h 126"/>
                <a:gd name="T8" fmla="*/ 21 w 65"/>
                <a:gd name="T9" fmla="*/ 11 h 126"/>
                <a:gd name="T10" fmla="*/ 21 w 65"/>
                <a:gd name="T11" fmla="*/ 11 h 126"/>
                <a:gd name="T12" fmla="*/ 11 w 65"/>
                <a:gd name="T13" fmla="*/ 0 h 126"/>
                <a:gd name="T14" fmla="*/ 0 w 65"/>
                <a:gd name="T15" fmla="*/ 11 h 126"/>
                <a:gd name="T16" fmla="*/ 0 w 65"/>
                <a:gd name="T17" fmla="*/ 11 h 126"/>
                <a:gd name="T18" fmla="*/ 0 w 65"/>
                <a:gd name="T19" fmla="*/ 11 h 126"/>
                <a:gd name="T20" fmla="*/ 0 w 65"/>
                <a:gd name="T21" fmla="*/ 126 h 126"/>
                <a:gd name="T22" fmla="*/ 65 w 65"/>
                <a:gd name="T23" fmla="*/ 126 h 126"/>
                <a:gd name="T24" fmla="*/ 65 w 65"/>
                <a:gd name="T25" fmla="*/ 92 h 126"/>
                <a:gd name="T26" fmla="*/ 65 w 65"/>
                <a:gd name="T27" fmla="*/ 92 h 126"/>
                <a:gd name="T28" fmla="*/ 65 w 65"/>
                <a:gd name="T29" fmla="*/ 91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 h="126">
                  <a:moveTo>
                    <a:pt x="65" y="91"/>
                  </a:moveTo>
                  <a:cubicBezTo>
                    <a:pt x="65" y="73"/>
                    <a:pt x="51" y="59"/>
                    <a:pt x="33" y="59"/>
                  </a:cubicBezTo>
                  <a:cubicBezTo>
                    <a:pt x="29" y="59"/>
                    <a:pt x="25" y="59"/>
                    <a:pt x="21" y="61"/>
                  </a:cubicBezTo>
                  <a:cubicBezTo>
                    <a:pt x="21" y="11"/>
                    <a:pt x="21" y="11"/>
                    <a:pt x="21" y="11"/>
                  </a:cubicBezTo>
                  <a:cubicBezTo>
                    <a:pt x="21" y="11"/>
                    <a:pt x="21" y="11"/>
                    <a:pt x="21" y="11"/>
                  </a:cubicBezTo>
                  <a:cubicBezTo>
                    <a:pt x="21" y="11"/>
                    <a:pt x="21" y="11"/>
                    <a:pt x="21" y="11"/>
                  </a:cubicBezTo>
                  <a:cubicBezTo>
                    <a:pt x="21" y="5"/>
                    <a:pt x="17" y="0"/>
                    <a:pt x="11" y="0"/>
                  </a:cubicBezTo>
                  <a:cubicBezTo>
                    <a:pt x="5" y="0"/>
                    <a:pt x="0" y="5"/>
                    <a:pt x="0" y="11"/>
                  </a:cubicBezTo>
                  <a:cubicBezTo>
                    <a:pt x="0" y="11"/>
                    <a:pt x="0" y="11"/>
                    <a:pt x="0" y="11"/>
                  </a:cubicBezTo>
                  <a:cubicBezTo>
                    <a:pt x="0" y="11"/>
                    <a:pt x="0" y="11"/>
                    <a:pt x="0" y="11"/>
                  </a:cubicBezTo>
                  <a:cubicBezTo>
                    <a:pt x="0" y="126"/>
                    <a:pt x="0" y="126"/>
                    <a:pt x="0" y="126"/>
                  </a:cubicBezTo>
                  <a:cubicBezTo>
                    <a:pt x="65" y="126"/>
                    <a:pt x="65" y="126"/>
                    <a:pt x="65" y="126"/>
                  </a:cubicBezTo>
                  <a:cubicBezTo>
                    <a:pt x="65" y="92"/>
                    <a:pt x="65" y="92"/>
                    <a:pt x="65" y="92"/>
                  </a:cubicBezTo>
                  <a:cubicBezTo>
                    <a:pt x="65" y="92"/>
                    <a:pt x="65" y="92"/>
                    <a:pt x="65" y="92"/>
                  </a:cubicBezTo>
                  <a:cubicBezTo>
                    <a:pt x="65" y="92"/>
                    <a:pt x="65" y="91"/>
                    <a:pt x="65" y="91"/>
                  </a:cubicBezTo>
                  <a:close/>
                </a:path>
              </a:pathLst>
            </a:custGeom>
            <a:solidFill>
              <a:srgbClr val="DD5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 name="Rectangle 110"/>
            <p:cNvSpPr>
              <a:spLocks noChangeArrowheads="1"/>
            </p:cNvSpPr>
            <p:nvPr/>
          </p:nvSpPr>
          <p:spPr bwMode="auto">
            <a:xfrm>
              <a:off x="8199860" y="3605858"/>
              <a:ext cx="78955" cy="76562"/>
            </a:xfrm>
            <a:prstGeom prst="rect">
              <a:avLst/>
            </a:prstGeom>
            <a:solidFill>
              <a:srgbClr val="263C7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4" name="Freeform 111"/>
            <p:cNvSpPr>
              <a:spLocks/>
            </p:cNvSpPr>
            <p:nvPr/>
          </p:nvSpPr>
          <p:spPr bwMode="auto">
            <a:xfrm>
              <a:off x="10369931" y="3007713"/>
              <a:ext cx="184229" cy="291895"/>
            </a:xfrm>
            <a:custGeom>
              <a:avLst/>
              <a:gdLst>
                <a:gd name="T0" fmla="*/ 29 w 71"/>
                <a:gd name="T1" fmla="*/ 21 h 113"/>
                <a:gd name="T2" fmla="*/ 25 w 71"/>
                <a:gd name="T3" fmla="*/ 0 h 113"/>
                <a:gd name="T4" fmla="*/ 0 w 71"/>
                <a:gd name="T5" fmla="*/ 3 h 113"/>
                <a:gd name="T6" fmla="*/ 15 w 71"/>
                <a:gd name="T7" fmla="*/ 48 h 113"/>
                <a:gd name="T8" fmla="*/ 7 w 71"/>
                <a:gd name="T9" fmla="*/ 86 h 113"/>
                <a:gd name="T10" fmla="*/ 29 w 71"/>
                <a:gd name="T11" fmla="*/ 113 h 113"/>
                <a:gd name="T12" fmla="*/ 59 w 71"/>
                <a:gd name="T13" fmla="*/ 86 h 113"/>
                <a:gd name="T14" fmla="*/ 71 w 71"/>
                <a:gd name="T15" fmla="*/ 29 h 113"/>
                <a:gd name="T16" fmla="*/ 29 w 71"/>
                <a:gd name="T17" fmla="*/ 2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 h="113">
                  <a:moveTo>
                    <a:pt x="29" y="21"/>
                  </a:moveTo>
                  <a:cubicBezTo>
                    <a:pt x="25" y="0"/>
                    <a:pt x="25" y="0"/>
                    <a:pt x="25" y="0"/>
                  </a:cubicBezTo>
                  <a:cubicBezTo>
                    <a:pt x="0" y="3"/>
                    <a:pt x="0" y="3"/>
                    <a:pt x="0" y="3"/>
                  </a:cubicBezTo>
                  <a:cubicBezTo>
                    <a:pt x="18" y="13"/>
                    <a:pt x="17" y="35"/>
                    <a:pt x="15" y="48"/>
                  </a:cubicBezTo>
                  <a:cubicBezTo>
                    <a:pt x="7" y="86"/>
                    <a:pt x="7" y="86"/>
                    <a:pt x="7" y="86"/>
                  </a:cubicBezTo>
                  <a:cubicBezTo>
                    <a:pt x="29" y="113"/>
                    <a:pt x="29" y="113"/>
                    <a:pt x="29" y="113"/>
                  </a:cubicBezTo>
                  <a:cubicBezTo>
                    <a:pt x="59" y="86"/>
                    <a:pt x="59" y="86"/>
                    <a:pt x="59" y="86"/>
                  </a:cubicBezTo>
                  <a:cubicBezTo>
                    <a:pt x="71" y="29"/>
                    <a:pt x="71" y="29"/>
                    <a:pt x="71" y="29"/>
                  </a:cubicBezTo>
                  <a:lnTo>
                    <a:pt x="29" y="21"/>
                  </a:lnTo>
                  <a:close/>
                </a:path>
              </a:pathLst>
            </a:custGeom>
            <a:solidFill>
              <a:srgbClr val="FFFC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5" name="Freeform 112"/>
            <p:cNvSpPr>
              <a:spLocks/>
            </p:cNvSpPr>
            <p:nvPr/>
          </p:nvSpPr>
          <p:spPr bwMode="auto">
            <a:xfrm>
              <a:off x="7235649" y="2967038"/>
              <a:ext cx="205762" cy="325391"/>
            </a:xfrm>
            <a:custGeom>
              <a:avLst/>
              <a:gdLst>
                <a:gd name="T0" fmla="*/ 54 w 79"/>
                <a:gd name="T1" fmla="*/ 0 h 125"/>
                <a:gd name="T2" fmla="*/ 45 w 79"/>
                <a:gd name="T3" fmla="*/ 21 h 125"/>
                <a:gd name="T4" fmla="*/ 0 w 79"/>
                <a:gd name="T5" fmla="*/ 21 h 125"/>
                <a:gd name="T6" fmla="*/ 0 w 79"/>
                <a:gd name="T7" fmla="*/ 94 h 125"/>
                <a:gd name="T8" fmla="*/ 29 w 79"/>
                <a:gd name="T9" fmla="*/ 125 h 125"/>
                <a:gd name="T10" fmla="*/ 54 w 79"/>
                <a:gd name="T11" fmla="*/ 94 h 125"/>
                <a:gd name="T12" fmla="*/ 54 w 79"/>
                <a:gd name="T13" fmla="*/ 52 h 125"/>
                <a:gd name="T14" fmla="*/ 79 w 79"/>
                <a:gd name="T15" fmla="*/ 9 h 125"/>
                <a:gd name="T16" fmla="*/ 54 w 79"/>
                <a:gd name="T1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125">
                  <a:moveTo>
                    <a:pt x="54" y="0"/>
                  </a:moveTo>
                  <a:cubicBezTo>
                    <a:pt x="45" y="21"/>
                    <a:pt x="45" y="21"/>
                    <a:pt x="45" y="21"/>
                  </a:cubicBezTo>
                  <a:cubicBezTo>
                    <a:pt x="0" y="21"/>
                    <a:pt x="0" y="21"/>
                    <a:pt x="0" y="21"/>
                  </a:cubicBezTo>
                  <a:cubicBezTo>
                    <a:pt x="0" y="94"/>
                    <a:pt x="0" y="94"/>
                    <a:pt x="0" y="94"/>
                  </a:cubicBezTo>
                  <a:cubicBezTo>
                    <a:pt x="29" y="125"/>
                    <a:pt x="29" y="125"/>
                    <a:pt x="29" y="125"/>
                  </a:cubicBezTo>
                  <a:cubicBezTo>
                    <a:pt x="54" y="94"/>
                    <a:pt x="54" y="94"/>
                    <a:pt x="54" y="94"/>
                  </a:cubicBezTo>
                  <a:cubicBezTo>
                    <a:pt x="54" y="52"/>
                    <a:pt x="54" y="52"/>
                    <a:pt x="54" y="52"/>
                  </a:cubicBezTo>
                  <a:cubicBezTo>
                    <a:pt x="55" y="38"/>
                    <a:pt x="59" y="15"/>
                    <a:pt x="79" y="9"/>
                  </a:cubicBezTo>
                  <a:lnTo>
                    <a:pt x="54" y="0"/>
                  </a:ln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116" name="Freeform 113"/>
            <p:cNvSpPr>
              <a:spLocks/>
            </p:cNvSpPr>
            <p:nvPr/>
          </p:nvSpPr>
          <p:spPr bwMode="auto">
            <a:xfrm>
              <a:off x="10238339" y="2754099"/>
              <a:ext cx="88527" cy="172266"/>
            </a:xfrm>
            <a:custGeom>
              <a:avLst/>
              <a:gdLst>
                <a:gd name="T0" fmla="*/ 34 w 34"/>
                <a:gd name="T1" fmla="*/ 0 h 66"/>
                <a:gd name="T2" fmla="*/ 0 w 34"/>
                <a:gd name="T3" fmla="*/ 60 h 66"/>
                <a:gd name="T4" fmla="*/ 29 w 34"/>
                <a:gd name="T5" fmla="*/ 66 h 66"/>
                <a:gd name="T6" fmla="*/ 34 w 34"/>
                <a:gd name="T7" fmla="*/ 0 h 66"/>
              </a:gdLst>
              <a:ahLst/>
              <a:cxnLst>
                <a:cxn ang="0">
                  <a:pos x="T0" y="T1"/>
                </a:cxn>
                <a:cxn ang="0">
                  <a:pos x="T2" y="T3"/>
                </a:cxn>
                <a:cxn ang="0">
                  <a:pos x="T4" y="T5"/>
                </a:cxn>
                <a:cxn ang="0">
                  <a:pos x="T6" y="T7"/>
                </a:cxn>
              </a:cxnLst>
              <a:rect l="0" t="0" r="r" b="b"/>
              <a:pathLst>
                <a:path w="34" h="66">
                  <a:moveTo>
                    <a:pt x="34" y="0"/>
                  </a:moveTo>
                  <a:cubicBezTo>
                    <a:pt x="34" y="0"/>
                    <a:pt x="11" y="25"/>
                    <a:pt x="0" y="60"/>
                  </a:cubicBezTo>
                  <a:cubicBezTo>
                    <a:pt x="29" y="66"/>
                    <a:pt x="29" y="66"/>
                    <a:pt x="29" y="66"/>
                  </a:cubicBezTo>
                  <a:lnTo>
                    <a:pt x="34" y="0"/>
                  </a:lnTo>
                  <a:close/>
                </a:path>
              </a:pathLst>
            </a:custGeom>
            <a:solidFill>
              <a:srgbClr val="FFB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7" name="Freeform 114"/>
            <p:cNvSpPr>
              <a:spLocks/>
            </p:cNvSpPr>
            <p:nvPr/>
          </p:nvSpPr>
          <p:spPr bwMode="auto">
            <a:xfrm>
              <a:off x="10250302" y="2646432"/>
              <a:ext cx="440235" cy="514406"/>
            </a:xfrm>
            <a:custGeom>
              <a:avLst/>
              <a:gdLst>
                <a:gd name="T0" fmla="*/ 169 w 169"/>
                <a:gd name="T1" fmla="*/ 27 h 197"/>
                <a:gd name="T2" fmla="*/ 150 w 169"/>
                <a:gd name="T3" fmla="*/ 120 h 197"/>
                <a:gd name="T4" fmla="*/ 149 w 169"/>
                <a:gd name="T5" fmla="*/ 120 h 197"/>
                <a:gd name="T6" fmla="*/ 0 w 169"/>
                <a:gd name="T7" fmla="*/ 183 h 197"/>
                <a:gd name="T8" fmla="*/ 1 w 169"/>
                <a:gd name="T9" fmla="*/ 177 h 197"/>
                <a:gd name="T10" fmla="*/ 12 w 169"/>
                <a:gd name="T11" fmla="*/ 124 h 197"/>
                <a:gd name="T12" fmla="*/ 25 w 169"/>
                <a:gd name="T13" fmla="*/ 58 h 197"/>
                <a:gd name="T14" fmla="*/ 37 w 169"/>
                <a:gd name="T15" fmla="*/ 0 h 197"/>
                <a:gd name="T16" fmla="*/ 169 w 169"/>
                <a:gd name="T17" fmla="*/ 2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197">
                  <a:moveTo>
                    <a:pt x="169" y="27"/>
                  </a:moveTo>
                  <a:cubicBezTo>
                    <a:pt x="150" y="120"/>
                    <a:pt x="150" y="120"/>
                    <a:pt x="150" y="120"/>
                  </a:cubicBezTo>
                  <a:cubicBezTo>
                    <a:pt x="149" y="120"/>
                    <a:pt x="149" y="120"/>
                    <a:pt x="149" y="120"/>
                  </a:cubicBezTo>
                  <a:cubicBezTo>
                    <a:pt x="131" y="188"/>
                    <a:pt x="70" y="197"/>
                    <a:pt x="0" y="183"/>
                  </a:cubicBezTo>
                  <a:cubicBezTo>
                    <a:pt x="1" y="177"/>
                    <a:pt x="1" y="177"/>
                    <a:pt x="1" y="177"/>
                  </a:cubicBezTo>
                  <a:cubicBezTo>
                    <a:pt x="12" y="124"/>
                    <a:pt x="12" y="124"/>
                    <a:pt x="12" y="124"/>
                  </a:cubicBezTo>
                  <a:cubicBezTo>
                    <a:pt x="25" y="58"/>
                    <a:pt x="25" y="58"/>
                    <a:pt x="25" y="58"/>
                  </a:cubicBezTo>
                  <a:cubicBezTo>
                    <a:pt x="37" y="0"/>
                    <a:pt x="37" y="0"/>
                    <a:pt x="37" y="0"/>
                  </a:cubicBezTo>
                  <a:cubicBezTo>
                    <a:pt x="169" y="27"/>
                    <a:pt x="169" y="27"/>
                    <a:pt x="169" y="27"/>
                  </a:cubicBezTo>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118" name="Freeform 115"/>
            <p:cNvSpPr>
              <a:spLocks/>
            </p:cNvSpPr>
            <p:nvPr/>
          </p:nvSpPr>
          <p:spPr bwMode="auto">
            <a:xfrm>
              <a:off x="10386679" y="2833053"/>
              <a:ext cx="31105" cy="31105"/>
            </a:xfrm>
            <a:custGeom>
              <a:avLst/>
              <a:gdLst>
                <a:gd name="T0" fmla="*/ 1 w 12"/>
                <a:gd name="T1" fmla="*/ 5 h 12"/>
                <a:gd name="T2" fmla="*/ 5 w 12"/>
                <a:gd name="T3" fmla="*/ 11 h 12"/>
                <a:gd name="T4" fmla="*/ 12 w 12"/>
                <a:gd name="T5" fmla="*/ 7 h 12"/>
                <a:gd name="T6" fmla="*/ 7 w 12"/>
                <a:gd name="T7" fmla="*/ 1 h 12"/>
                <a:gd name="T8" fmla="*/ 1 w 12"/>
                <a:gd name="T9" fmla="*/ 5 h 12"/>
              </a:gdLst>
              <a:ahLst/>
              <a:cxnLst>
                <a:cxn ang="0">
                  <a:pos x="T0" y="T1"/>
                </a:cxn>
                <a:cxn ang="0">
                  <a:pos x="T2" y="T3"/>
                </a:cxn>
                <a:cxn ang="0">
                  <a:pos x="T4" y="T5"/>
                </a:cxn>
                <a:cxn ang="0">
                  <a:pos x="T6" y="T7"/>
                </a:cxn>
                <a:cxn ang="0">
                  <a:pos x="T8" y="T9"/>
                </a:cxn>
              </a:cxnLst>
              <a:rect l="0" t="0" r="r" b="b"/>
              <a:pathLst>
                <a:path w="12" h="12">
                  <a:moveTo>
                    <a:pt x="1" y="5"/>
                  </a:moveTo>
                  <a:cubicBezTo>
                    <a:pt x="0" y="8"/>
                    <a:pt x="2" y="11"/>
                    <a:pt x="5" y="11"/>
                  </a:cubicBezTo>
                  <a:cubicBezTo>
                    <a:pt x="8" y="12"/>
                    <a:pt x="11" y="10"/>
                    <a:pt x="12" y="7"/>
                  </a:cubicBezTo>
                  <a:cubicBezTo>
                    <a:pt x="12" y="4"/>
                    <a:pt x="10" y="1"/>
                    <a:pt x="7" y="1"/>
                  </a:cubicBezTo>
                  <a:cubicBezTo>
                    <a:pt x="5" y="0"/>
                    <a:pt x="2" y="2"/>
                    <a:pt x="1" y="5"/>
                  </a:cubicBezTo>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9" name="Freeform 116"/>
            <p:cNvSpPr>
              <a:spLocks/>
            </p:cNvSpPr>
            <p:nvPr/>
          </p:nvSpPr>
          <p:spPr bwMode="auto">
            <a:xfrm>
              <a:off x="10250302" y="2512448"/>
              <a:ext cx="555079" cy="722560"/>
            </a:xfrm>
            <a:custGeom>
              <a:avLst/>
              <a:gdLst>
                <a:gd name="T0" fmla="*/ 201 w 213"/>
                <a:gd name="T1" fmla="*/ 72 h 278"/>
                <a:gd name="T2" fmla="*/ 170 w 213"/>
                <a:gd name="T3" fmla="*/ 59 h 278"/>
                <a:gd name="T4" fmla="*/ 164 w 213"/>
                <a:gd name="T5" fmla="*/ 44 h 278"/>
                <a:gd name="T6" fmla="*/ 143 w 213"/>
                <a:gd name="T7" fmla="*/ 34 h 278"/>
                <a:gd name="T8" fmla="*/ 119 w 213"/>
                <a:gd name="T9" fmla="*/ 22 h 278"/>
                <a:gd name="T10" fmla="*/ 38 w 213"/>
                <a:gd name="T11" fmla="*/ 52 h 278"/>
                <a:gd name="T12" fmla="*/ 39 w 213"/>
                <a:gd name="T13" fmla="*/ 52 h 278"/>
                <a:gd name="T14" fmla="*/ 38 w 213"/>
                <a:gd name="T15" fmla="*/ 52 h 278"/>
                <a:gd name="T16" fmla="*/ 85 w 213"/>
                <a:gd name="T17" fmla="*/ 96 h 278"/>
                <a:gd name="T18" fmla="*/ 110 w 213"/>
                <a:gd name="T19" fmla="*/ 104 h 278"/>
                <a:gd name="T20" fmla="*/ 110 w 213"/>
                <a:gd name="T21" fmla="*/ 104 h 278"/>
                <a:gd name="T22" fmla="*/ 36 w 213"/>
                <a:gd name="T23" fmla="*/ 187 h 278"/>
                <a:gd name="T24" fmla="*/ 16 w 213"/>
                <a:gd name="T25" fmla="*/ 157 h 278"/>
                <a:gd name="T26" fmla="*/ 0 w 213"/>
                <a:gd name="T27" fmla="*/ 235 h 278"/>
                <a:gd name="T28" fmla="*/ 108 w 213"/>
                <a:gd name="T29" fmla="*/ 174 h 278"/>
                <a:gd name="T30" fmla="*/ 119 w 213"/>
                <a:gd name="T31" fmla="*/ 135 h 278"/>
                <a:gd name="T32" fmla="*/ 139 w 213"/>
                <a:gd name="T33" fmla="*/ 199 h 278"/>
                <a:gd name="T34" fmla="*/ 139 w 213"/>
                <a:gd name="T35" fmla="*/ 199 h 278"/>
                <a:gd name="T36" fmla="*/ 139 w 213"/>
                <a:gd name="T37" fmla="*/ 199 h 278"/>
                <a:gd name="T38" fmla="*/ 163 w 213"/>
                <a:gd name="T39" fmla="*/ 160 h 278"/>
                <a:gd name="T40" fmla="*/ 194 w 213"/>
                <a:gd name="T41" fmla="*/ 125 h 278"/>
                <a:gd name="T42" fmla="*/ 201 w 213"/>
                <a:gd name="T43" fmla="*/ 7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3" h="278">
                  <a:moveTo>
                    <a:pt x="201" y="72"/>
                  </a:moveTo>
                  <a:cubicBezTo>
                    <a:pt x="194" y="63"/>
                    <a:pt x="182" y="59"/>
                    <a:pt x="170" y="59"/>
                  </a:cubicBezTo>
                  <a:cubicBezTo>
                    <a:pt x="169" y="53"/>
                    <a:pt x="167" y="47"/>
                    <a:pt x="164" y="44"/>
                  </a:cubicBezTo>
                  <a:cubicBezTo>
                    <a:pt x="157" y="38"/>
                    <a:pt x="151" y="36"/>
                    <a:pt x="143" y="34"/>
                  </a:cubicBezTo>
                  <a:cubicBezTo>
                    <a:pt x="133" y="32"/>
                    <a:pt x="127" y="29"/>
                    <a:pt x="119" y="22"/>
                  </a:cubicBezTo>
                  <a:cubicBezTo>
                    <a:pt x="95" y="0"/>
                    <a:pt x="44" y="17"/>
                    <a:pt x="38" y="52"/>
                  </a:cubicBezTo>
                  <a:cubicBezTo>
                    <a:pt x="39" y="52"/>
                    <a:pt x="39" y="52"/>
                    <a:pt x="39" y="52"/>
                  </a:cubicBezTo>
                  <a:cubicBezTo>
                    <a:pt x="38" y="52"/>
                    <a:pt x="38" y="52"/>
                    <a:pt x="38" y="52"/>
                  </a:cubicBezTo>
                  <a:cubicBezTo>
                    <a:pt x="39" y="73"/>
                    <a:pt x="67" y="91"/>
                    <a:pt x="85" y="96"/>
                  </a:cubicBezTo>
                  <a:cubicBezTo>
                    <a:pt x="96" y="99"/>
                    <a:pt x="103" y="99"/>
                    <a:pt x="110" y="104"/>
                  </a:cubicBezTo>
                  <a:cubicBezTo>
                    <a:pt x="110" y="104"/>
                    <a:pt x="110" y="104"/>
                    <a:pt x="110" y="104"/>
                  </a:cubicBezTo>
                  <a:cubicBezTo>
                    <a:pt x="110" y="104"/>
                    <a:pt x="88" y="197"/>
                    <a:pt x="36" y="187"/>
                  </a:cubicBezTo>
                  <a:cubicBezTo>
                    <a:pt x="36" y="187"/>
                    <a:pt x="37" y="162"/>
                    <a:pt x="16" y="157"/>
                  </a:cubicBezTo>
                  <a:cubicBezTo>
                    <a:pt x="0" y="235"/>
                    <a:pt x="0" y="235"/>
                    <a:pt x="0" y="235"/>
                  </a:cubicBezTo>
                  <a:cubicBezTo>
                    <a:pt x="0" y="235"/>
                    <a:pt x="87" y="278"/>
                    <a:pt x="108" y="174"/>
                  </a:cubicBezTo>
                  <a:cubicBezTo>
                    <a:pt x="119" y="135"/>
                    <a:pt x="119" y="135"/>
                    <a:pt x="119" y="135"/>
                  </a:cubicBezTo>
                  <a:cubicBezTo>
                    <a:pt x="118" y="153"/>
                    <a:pt x="120" y="181"/>
                    <a:pt x="139" y="199"/>
                  </a:cubicBezTo>
                  <a:cubicBezTo>
                    <a:pt x="139" y="199"/>
                    <a:pt x="139" y="199"/>
                    <a:pt x="139" y="199"/>
                  </a:cubicBezTo>
                  <a:cubicBezTo>
                    <a:pt x="139" y="199"/>
                    <a:pt x="139" y="199"/>
                    <a:pt x="139" y="199"/>
                  </a:cubicBezTo>
                  <a:cubicBezTo>
                    <a:pt x="159" y="193"/>
                    <a:pt x="157" y="176"/>
                    <a:pt x="163" y="160"/>
                  </a:cubicBezTo>
                  <a:cubicBezTo>
                    <a:pt x="168" y="148"/>
                    <a:pt x="185" y="135"/>
                    <a:pt x="194" y="125"/>
                  </a:cubicBezTo>
                  <a:cubicBezTo>
                    <a:pt x="204" y="113"/>
                    <a:pt x="213" y="86"/>
                    <a:pt x="201" y="72"/>
                  </a:cubicBezTo>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0" name="Freeform 117"/>
            <p:cNvSpPr>
              <a:spLocks/>
            </p:cNvSpPr>
            <p:nvPr/>
          </p:nvSpPr>
          <p:spPr bwMode="auto">
            <a:xfrm>
              <a:off x="8967878" y="2210982"/>
              <a:ext cx="133984" cy="196192"/>
            </a:xfrm>
            <a:custGeom>
              <a:avLst/>
              <a:gdLst>
                <a:gd name="T0" fmla="*/ 0 w 56"/>
                <a:gd name="T1" fmla="*/ 0 h 82"/>
                <a:gd name="T2" fmla="*/ 56 w 56"/>
                <a:gd name="T3" fmla="*/ 63 h 82"/>
                <a:gd name="T4" fmla="*/ 15 w 56"/>
                <a:gd name="T5" fmla="*/ 82 h 82"/>
                <a:gd name="T6" fmla="*/ 0 w 56"/>
                <a:gd name="T7" fmla="*/ 0 h 82"/>
              </a:gdLst>
              <a:ahLst/>
              <a:cxnLst>
                <a:cxn ang="0">
                  <a:pos x="T0" y="T1"/>
                </a:cxn>
                <a:cxn ang="0">
                  <a:pos x="T2" y="T3"/>
                </a:cxn>
                <a:cxn ang="0">
                  <a:pos x="T4" y="T5"/>
                </a:cxn>
                <a:cxn ang="0">
                  <a:pos x="T6" y="T7"/>
                </a:cxn>
              </a:cxnLst>
              <a:rect l="0" t="0" r="r" b="b"/>
              <a:pathLst>
                <a:path w="56" h="82">
                  <a:moveTo>
                    <a:pt x="0" y="0"/>
                  </a:moveTo>
                  <a:lnTo>
                    <a:pt x="56" y="63"/>
                  </a:lnTo>
                  <a:lnTo>
                    <a:pt x="15" y="82"/>
                  </a:lnTo>
                  <a:lnTo>
                    <a:pt x="0" y="0"/>
                  </a:lnTo>
                  <a:close/>
                </a:path>
              </a:pathLst>
            </a:custGeom>
            <a:solidFill>
              <a:srgbClr val="DD5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 name="Freeform 118"/>
            <p:cNvSpPr>
              <a:spLocks/>
            </p:cNvSpPr>
            <p:nvPr/>
          </p:nvSpPr>
          <p:spPr bwMode="auto">
            <a:xfrm>
              <a:off x="8599421" y="2091353"/>
              <a:ext cx="519191" cy="531154"/>
            </a:xfrm>
            <a:custGeom>
              <a:avLst/>
              <a:gdLst>
                <a:gd name="T0" fmla="*/ 0 w 199"/>
                <a:gd name="T1" fmla="*/ 57 h 204"/>
                <a:gd name="T2" fmla="*/ 40 w 199"/>
                <a:gd name="T3" fmla="*/ 142 h 204"/>
                <a:gd name="T4" fmla="*/ 40 w 199"/>
                <a:gd name="T5" fmla="*/ 142 h 204"/>
                <a:gd name="T6" fmla="*/ 199 w 199"/>
                <a:gd name="T7" fmla="*/ 167 h 204"/>
                <a:gd name="T8" fmla="*/ 196 w 199"/>
                <a:gd name="T9" fmla="*/ 161 h 204"/>
                <a:gd name="T10" fmla="*/ 173 w 199"/>
                <a:gd name="T11" fmla="*/ 113 h 204"/>
                <a:gd name="T12" fmla="*/ 144 w 199"/>
                <a:gd name="T13" fmla="*/ 53 h 204"/>
                <a:gd name="T14" fmla="*/ 119 w 199"/>
                <a:gd name="T15" fmla="*/ 0 h 204"/>
                <a:gd name="T16" fmla="*/ 0 w 199"/>
                <a:gd name="T17" fmla="*/ 57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9" h="204">
                  <a:moveTo>
                    <a:pt x="0" y="57"/>
                  </a:moveTo>
                  <a:cubicBezTo>
                    <a:pt x="40" y="142"/>
                    <a:pt x="40" y="142"/>
                    <a:pt x="40" y="142"/>
                  </a:cubicBezTo>
                  <a:cubicBezTo>
                    <a:pt x="40" y="142"/>
                    <a:pt x="40" y="142"/>
                    <a:pt x="40" y="142"/>
                  </a:cubicBezTo>
                  <a:cubicBezTo>
                    <a:pt x="74" y="204"/>
                    <a:pt x="135" y="198"/>
                    <a:pt x="199" y="167"/>
                  </a:cubicBezTo>
                  <a:cubicBezTo>
                    <a:pt x="196" y="161"/>
                    <a:pt x="196" y="161"/>
                    <a:pt x="196" y="161"/>
                  </a:cubicBezTo>
                  <a:cubicBezTo>
                    <a:pt x="173" y="113"/>
                    <a:pt x="173" y="113"/>
                    <a:pt x="173" y="113"/>
                  </a:cubicBezTo>
                  <a:cubicBezTo>
                    <a:pt x="144" y="53"/>
                    <a:pt x="144" y="53"/>
                    <a:pt x="144" y="53"/>
                  </a:cubicBezTo>
                  <a:cubicBezTo>
                    <a:pt x="119" y="0"/>
                    <a:pt x="119" y="0"/>
                    <a:pt x="119" y="0"/>
                  </a:cubicBezTo>
                  <a:cubicBezTo>
                    <a:pt x="0" y="57"/>
                    <a:pt x="0" y="57"/>
                    <a:pt x="0" y="57"/>
                  </a:cubicBezTo>
                </a:path>
              </a:pathLst>
            </a:custGeom>
            <a:solidFill>
              <a:srgbClr val="FF8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2" name="Freeform 119"/>
            <p:cNvSpPr>
              <a:spLocks/>
            </p:cNvSpPr>
            <p:nvPr/>
          </p:nvSpPr>
          <p:spPr bwMode="auto">
            <a:xfrm>
              <a:off x="8888923" y="2280369"/>
              <a:ext cx="31105" cy="31105"/>
            </a:xfrm>
            <a:custGeom>
              <a:avLst/>
              <a:gdLst>
                <a:gd name="T0" fmla="*/ 11 w 12"/>
                <a:gd name="T1" fmla="*/ 3 h 12"/>
                <a:gd name="T2" fmla="*/ 9 w 12"/>
                <a:gd name="T3" fmla="*/ 10 h 12"/>
                <a:gd name="T4" fmla="*/ 2 w 12"/>
                <a:gd name="T5" fmla="*/ 8 h 12"/>
                <a:gd name="T6" fmla="*/ 4 w 12"/>
                <a:gd name="T7" fmla="*/ 1 h 12"/>
                <a:gd name="T8" fmla="*/ 11 w 12"/>
                <a:gd name="T9" fmla="*/ 3 h 12"/>
              </a:gdLst>
              <a:ahLst/>
              <a:cxnLst>
                <a:cxn ang="0">
                  <a:pos x="T0" y="T1"/>
                </a:cxn>
                <a:cxn ang="0">
                  <a:pos x="T2" y="T3"/>
                </a:cxn>
                <a:cxn ang="0">
                  <a:pos x="T4" y="T5"/>
                </a:cxn>
                <a:cxn ang="0">
                  <a:pos x="T6" y="T7"/>
                </a:cxn>
                <a:cxn ang="0">
                  <a:pos x="T8" y="T9"/>
                </a:cxn>
              </a:cxnLst>
              <a:rect l="0" t="0" r="r" b="b"/>
              <a:pathLst>
                <a:path w="12" h="12">
                  <a:moveTo>
                    <a:pt x="11" y="3"/>
                  </a:moveTo>
                  <a:cubicBezTo>
                    <a:pt x="12" y="6"/>
                    <a:pt x="11" y="9"/>
                    <a:pt x="9" y="10"/>
                  </a:cubicBezTo>
                  <a:cubicBezTo>
                    <a:pt x="6" y="12"/>
                    <a:pt x="3" y="11"/>
                    <a:pt x="2" y="8"/>
                  </a:cubicBezTo>
                  <a:cubicBezTo>
                    <a:pt x="0" y="5"/>
                    <a:pt x="1" y="2"/>
                    <a:pt x="4" y="1"/>
                  </a:cubicBezTo>
                  <a:cubicBezTo>
                    <a:pt x="7" y="0"/>
                    <a:pt x="10" y="1"/>
                    <a:pt x="11" y="3"/>
                  </a:cubicBezTo>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 name="Freeform 120"/>
            <p:cNvSpPr>
              <a:spLocks/>
            </p:cNvSpPr>
            <p:nvPr/>
          </p:nvSpPr>
          <p:spPr bwMode="auto">
            <a:xfrm>
              <a:off x="8477399" y="1995650"/>
              <a:ext cx="440235" cy="526368"/>
            </a:xfrm>
            <a:custGeom>
              <a:avLst/>
              <a:gdLst>
                <a:gd name="T0" fmla="*/ 166 w 169"/>
                <a:gd name="T1" fmla="*/ 37 h 203"/>
                <a:gd name="T2" fmla="*/ 165 w 169"/>
                <a:gd name="T3" fmla="*/ 37 h 203"/>
                <a:gd name="T4" fmla="*/ 166 w 169"/>
                <a:gd name="T5" fmla="*/ 37 h 203"/>
                <a:gd name="T6" fmla="*/ 81 w 169"/>
                <a:gd name="T7" fmla="*/ 28 h 203"/>
                <a:gd name="T8" fmla="*/ 61 w 169"/>
                <a:gd name="T9" fmla="*/ 45 h 203"/>
                <a:gd name="T10" fmla="*/ 43 w 169"/>
                <a:gd name="T11" fmla="*/ 59 h 203"/>
                <a:gd name="T12" fmla="*/ 43 w 169"/>
                <a:gd name="T13" fmla="*/ 85 h 203"/>
                <a:gd name="T14" fmla="*/ 104 w 169"/>
                <a:gd name="T15" fmla="*/ 203 h 203"/>
                <a:gd name="T16" fmla="*/ 101 w 169"/>
                <a:gd name="T17" fmla="*/ 118 h 203"/>
                <a:gd name="T18" fmla="*/ 103 w 169"/>
                <a:gd name="T19" fmla="*/ 114 h 203"/>
                <a:gd name="T20" fmla="*/ 131 w 169"/>
                <a:gd name="T21" fmla="*/ 91 h 203"/>
                <a:gd name="T22" fmla="*/ 166 w 169"/>
                <a:gd name="T23" fmla="*/ 37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 h="203">
                  <a:moveTo>
                    <a:pt x="166" y="37"/>
                  </a:moveTo>
                  <a:cubicBezTo>
                    <a:pt x="165" y="37"/>
                    <a:pt x="165" y="37"/>
                    <a:pt x="165" y="37"/>
                  </a:cubicBezTo>
                  <a:cubicBezTo>
                    <a:pt x="166" y="37"/>
                    <a:pt x="166" y="37"/>
                    <a:pt x="166" y="37"/>
                  </a:cubicBezTo>
                  <a:cubicBezTo>
                    <a:pt x="152" y="4"/>
                    <a:pt x="99" y="0"/>
                    <a:pt x="81" y="28"/>
                  </a:cubicBezTo>
                  <a:cubicBezTo>
                    <a:pt x="75" y="36"/>
                    <a:pt x="70" y="40"/>
                    <a:pt x="61" y="45"/>
                  </a:cubicBezTo>
                  <a:cubicBezTo>
                    <a:pt x="53" y="49"/>
                    <a:pt x="48" y="52"/>
                    <a:pt x="43" y="59"/>
                  </a:cubicBezTo>
                  <a:cubicBezTo>
                    <a:pt x="39" y="65"/>
                    <a:pt x="40" y="76"/>
                    <a:pt x="43" y="85"/>
                  </a:cubicBezTo>
                  <a:cubicBezTo>
                    <a:pt x="0" y="111"/>
                    <a:pt x="104" y="203"/>
                    <a:pt x="104" y="203"/>
                  </a:cubicBezTo>
                  <a:cubicBezTo>
                    <a:pt x="126" y="167"/>
                    <a:pt x="101" y="118"/>
                    <a:pt x="101" y="118"/>
                  </a:cubicBezTo>
                  <a:cubicBezTo>
                    <a:pt x="102" y="117"/>
                    <a:pt x="103" y="115"/>
                    <a:pt x="103" y="114"/>
                  </a:cubicBezTo>
                  <a:cubicBezTo>
                    <a:pt x="109" y="99"/>
                    <a:pt x="117" y="98"/>
                    <a:pt x="131" y="91"/>
                  </a:cubicBezTo>
                  <a:cubicBezTo>
                    <a:pt x="147" y="82"/>
                    <a:pt x="169" y="57"/>
                    <a:pt x="166" y="37"/>
                  </a:cubicBezTo>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4" name="Freeform 121"/>
            <p:cNvSpPr>
              <a:spLocks/>
            </p:cNvSpPr>
            <p:nvPr/>
          </p:nvSpPr>
          <p:spPr bwMode="auto">
            <a:xfrm>
              <a:off x="10530233" y="2811521"/>
              <a:ext cx="102882" cy="162696"/>
            </a:xfrm>
            <a:custGeom>
              <a:avLst/>
              <a:gdLst>
                <a:gd name="T0" fmla="*/ 12 w 39"/>
                <a:gd name="T1" fmla="*/ 0 h 63"/>
                <a:gd name="T2" fmla="*/ 36 w 39"/>
                <a:gd name="T3" fmla="*/ 36 h 63"/>
                <a:gd name="T4" fmla="*/ 0 w 39"/>
                <a:gd name="T5" fmla="*/ 59 h 63"/>
                <a:gd name="T6" fmla="*/ 12 w 39"/>
                <a:gd name="T7" fmla="*/ 0 h 63"/>
              </a:gdLst>
              <a:ahLst/>
              <a:cxnLst>
                <a:cxn ang="0">
                  <a:pos x="T0" y="T1"/>
                </a:cxn>
                <a:cxn ang="0">
                  <a:pos x="T2" y="T3"/>
                </a:cxn>
                <a:cxn ang="0">
                  <a:pos x="T4" y="T5"/>
                </a:cxn>
                <a:cxn ang="0">
                  <a:pos x="T6" y="T7"/>
                </a:cxn>
              </a:cxnLst>
              <a:rect l="0" t="0" r="r" b="b"/>
              <a:pathLst>
                <a:path w="39" h="63">
                  <a:moveTo>
                    <a:pt x="12" y="0"/>
                  </a:moveTo>
                  <a:cubicBezTo>
                    <a:pt x="29" y="4"/>
                    <a:pt x="39" y="20"/>
                    <a:pt x="36" y="36"/>
                  </a:cubicBezTo>
                  <a:cubicBezTo>
                    <a:pt x="32" y="52"/>
                    <a:pt x="16" y="63"/>
                    <a:pt x="0" y="59"/>
                  </a:cubicBezTo>
                  <a:cubicBezTo>
                    <a:pt x="12" y="0"/>
                    <a:pt x="12" y="0"/>
                    <a:pt x="12" y="0"/>
                  </a:cubicBezTo>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125" name="Freeform 122"/>
            <p:cNvSpPr>
              <a:spLocks/>
            </p:cNvSpPr>
            <p:nvPr/>
          </p:nvSpPr>
          <p:spPr bwMode="auto">
            <a:xfrm>
              <a:off x="10539803" y="2849803"/>
              <a:ext cx="50245" cy="78955"/>
            </a:xfrm>
            <a:custGeom>
              <a:avLst/>
              <a:gdLst>
                <a:gd name="T0" fmla="*/ 6 w 20"/>
                <a:gd name="T1" fmla="*/ 0 h 30"/>
                <a:gd name="T2" fmla="*/ 0 w 20"/>
                <a:gd name="T3" fmla="*/ 30 h 30"/>
                <a:gd name="T4" fmla="*/ 3 w 20"/>
                <a:gd name="T5" fmla="*/ 30 h 30"/>
                <a:gd name="T6" fmla="*/ 18 w 20"/>
                <a:gd name="T7" fmla="*/ 18 h 30"/>
                <a:gd name="T8" fmla="*/ 6 w 20"/>
                <a:gd name="T9" fmla="*/ 0 h 30"/>
              </a:gdLst>
              <a:ahLst/>
              <a:cxnLst>
                <a:cxn ang="0">
                  <a:pos x="T0" y="T1"/>
                </a:cxn>
                <a:cxn ang="0">
                  <a:pos x="T2" y="T3"/>
                </a:cxn>
                <a:cxn ang="0">
                  <a:pos x="T4" y="T5"/>
                </a:cxn>
                <a:cxn ang="0">
                  <a:pos x="T6" y="T7"/>
                </a:cxn>
                <a:cxn ang="0">
                  <a:pos x="T8" y="T9"/>
                </a:cxn>
              </a:cxnLst>
              <a:rect l="0" t="0" r="r" b="b"/>
              <a:pathLst>
                <a:path w="20" h="30">
                  <a:moveTo>
                    <a:pt x="6" y="0"/>
                  </a:moveTo>
                  <a:cubicBezTo>
                    <a:pt x="0" y="30"/>
                    <a:pt x="0" y="30"/>
                    <a:pt x="0" y="30"/>
                  </a:cubicBezTo>
                  <a:cubicBezTo>
                    <a:pt x="1" y="30"/>
                    <a:pt x="2" y="30"/>
                    <a:pt x="3" y="30"/>
                  </a:cubicBezTo>
                  <a:cubicBezTo>
                    <a:pt x="10" y="30"/>
                    <a:pt x="17" y="25"/>
                    <a:pt x="18" y="18"/>
                  </a:cubicBezTo>
                  <a:cubicBezTo>
                    <a:pt x="20" y="10"/>
                    <a:pt x="14" y="2"/>
                    <a:pt x="6" y="0"/>
                  </a:cubicBezTo>
                </a:path>
              </a:pathLst>
            </a:custGeom>
            <a:solidFill>
              <a:srgbClr val="DEA004"/>
            </a:solidFill>
            <a:ln>
              <a:noFill/>
            </a:ln>
          </p:spPr>
          <p:txBody>
            <a:bodyPr vert="horz" wrap="square" lIns="91440" tIns="45720" rIns="91440" bIns="45720" numCol="1" anchor="t" anchorCtr="0" compatLnSpc="1">
              <a:prstTxWarp prst="textNoShape">
                <a:avLst/>
              </a:prstTxWarp>
            </a:bodyPr>
            <a:lstStyle/>
            <a:p>
              <a:endParaRPr lang="en-US"/>
            </a:p>
          </p:txBody>
        </p:sp>
        <p:sp>
          <p:nvSpPr>
            <p:cNvPr id="126" name="Freeform 123"/>
            <p:cNvSpPr>
              <a:spLocks/>
            </p:cNvSpPr>
            <p:nvPr/>
          </p:nvSpPr>
          <p:spPr bwMode="auto">
            <a:xfrm>
              <a:off x="8687945" y="2301901"/>
              <a:ext cx="119629" cy="157911"/>
            </a:xfrm>
            <a:custGeom>
              <a:avLst/>
              <a:gdLst>
                <a:gd name="T0" fmla="*/ 21 w 46"/>
                <a:gd name="T1" fmla="*/ 0 h 61"/>
                <a:gd name="T2" fmla="*/ 7 w 46"/>
                <a:gd name="T3" fmla="*/ 40 h 61"/>
                <a:gd name="T4" fmla="*/ 46 w 46"/>
                <a:gd name="T5" fmla="*/ 53 h 61"/>
                <a:gd name="T6" fmla="*/ 21 w 46"/>
                <a:gd name="T7" fmla="*/ 0 h 61"/>
              </a:gdLst>
              <a:ahLst/>
              <a:cxnLst>
                <a:cxn ang="0">
                  <a:pos x="T0" y="T1"/>
                </a:cxn>
                <a:cxn ang="0">
                  <a:pos x="T2" y="T3"/>
                </a:cxn>
                <a:cxn ang="0">
                  <a:pos x="T4" y="T5"/>
                </a:cxn>
                <a:cxn ang="0">
                  <a:pos x="T6" y="T7"/>
                </a:cxn>
              </a:cxnLst>
              <a:rect l="0" t="0" r="r" b="b"/>
              <a:pathLst>
                <a:path w="46" h="61">
                  <a:moveTo>
                    <a:pt x="21" y="0"/>
                  </a:moveTo>
                  <a:cubicBezTo>
                    <a:pt x="6" y="7"/>
                    <a:pt x="0" y="25"/>
                    <a:pt x="7" y="40"/>
                  </a:cubicBezTo>
                  <a:cubicBezTo>
                    <a:pt x="14" y="54"/>
                    <a:pt x="32" y="61"/>
                    <a:pt x="46" y="53"/>
                  </a:cubicBezTo>
                  <a:cubicBezTo>
                    <a:pt x="21" y="0"/>
                    <a:pt x="21" y="0"/>
                    <a:pt x="21" y="0"/>
                  </a:cubicBezTo>
                </a:path>
              </a:pathLst>
            </a:custGeom>
            <a:solidFill>
              <a:srgbClr val="FF8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 name="Freeform 124"/>
            <p:cNvSpPr>
              <a:spLocks/>
            </p:cNvSpPr>
            <p:nvPr/>
          </p:nvSpPr>
          <p:spPr bwMode="auto">
            <a:xfrm>
              <a:off x="8759724" y="2335396"/>
              <a:ext cx="33497" cy="69385"/>
            </a:xfrm>
            <a:custGeom>
              <a:avLst/>
              <a:gdLst>
                <a:gd name="T0" fmla="*/ 0 w 13"/>
                <a:gd name="T1" fmla="*/ 0 h 27"/>
                <a:gd name="T2" fmla="*/ 0 w 13"/>
                <a:gd name="T3" fmla="*/ 0 h 27"/>
                <a:gd name="T4" fmla="*/ 13 w 13"/>
                <a:gd name="T5" fmla="*/ 27 h 27"/>
                <a:gd name="T6" fmla="*/ 13 w 13"/>
                <a:gd name="T7" fmla="*/ 27 h 27"/>
                <a:gd name="T8" fmla="*/ 0 w 13"/>
                <a:gd name="T9" fmla="*/ 0 h 27"/>
              </a:gdLst>
              <a:ahLst/>
              <a:cxnLst>
                <a:cxn ang="0">
                  <a:pos x="T0" y="T1"/>
                </a:cxn>
                <a:cxn ang="0">
                  <a:pos x="T2" y="T3"/>
                </a:cxn>
                <a:cxn ang="0">
                  <a:pos x="T4" y="T5"/>
                </a:cxn>
                <a:cxn ang="0">
                  <a:pos x="T6" y="T7"/>
                </a:cxn>
                <a:cxn ang="0">
                  <a:pos x="T8" y="T9"/>
                </a:cxn>
              </a:cxnLst>
              <a:rect l="0" t="0" r="r" b="b"/>
              <a:pathLst>
                <a:path w="13" h="27">
                  <a:moveTo>
                    <a:pt x="0" y="0"/>
                  </a:moveTo>
                  <a:cubicBezTo>
                    <a:pt x="0" y="0"/>
                    <a:pt x="0" y="0"/>
                    <a:pt x="0" y="0"/>
                  </a:cubicBezTo>
                  <a:cubicBezTo>
                    <a:pt x="13" y="27"/>
                    <a:pt x="13" y="27"/>
                    <a:pt x="13" y="27"/>
                  </a:cubicBezTo>
                  <a:cubicBezTo>
                    <a:pt x="13" y="27"/>
                    <a:pt x="13" y="27"/>
                    <a:pt x="13" y="27"/>
                  </a:cubicBezTo>
                  <a:cubicBezTo>
                    <a:pt x="0" y="0"/>
                    <a:pt x="0" y="0"/>
                    <a:pt x="0" y="0"/>
                  </a:cubicBezTo>
                </a:path>
              </a:pathLst>
            </a:custGeom>
            <a:solidFill>
              <a:srgbClr val="D9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8" name="Freeform 125"/>
            <p:cNvSpPr>
              <a:spLocks/>
            </p:cNvSpPr>
            <p:nvPr/>
          </p:nvSpPr>
          <p:spPr bwMode="auto">
            <a:xfrm>
              <a:off x="8733405" y="2335396"/>
              <a:ext cx="59815" cy="71777"/>
            </a:xfrm>
            <a:custGeom>
              <a:avLst/>
              <a:gdLst>
                <a:gd name="T0" fmla="*/ 10 w 23"/>
                <a:gd name="T1" fmla="*/ 0 h 28"/>
                <a:gd name="T2" fmla="*/ 3 w 23"/>
                <a:gd name="T3" fmla="*/ 20 h 28"/>
                <a:gd name="T4" fmla="*/ 17 w 23"/>
                <a:gd name="T5" fmla="*/ 28 h 28"/>
                <a:gd name="T6" fmla="*/ 23 w 23"/>
                <a:gd name="T7" fmla="*/ 27 h 28"/>
                <a:gd name="T8" fmla="*/ 10 w 23"/>
                <a:gd name="T9" fmla="*/ 0 h 28"/>
              </a:gdLst>
              <a:ahLst/>
              <a:cxnLst>
                <a:cxn ang="0">
                  <a:pos x="T0" y="T1"/>
                </a:cxn>
                <a:cxn ang="0">
                  <a:pos x="T2" y="T3"/>
                </a:cxn>
                <a:cxn ang="0">
                  <a:pos x="T4" y="T5"/>
                </a:cxn>
                <a:cxn ang="0">
                  <a:pos x="T6" y="T7"/>
                </a:cxn>
                <a:cxn ang="0">
                  <a:pos x="T8" y="T9"/>
                </a:cxn>
              </a:cxnLst>
              <a:rect l="0" t="0" r="r" b="b"/>
              <a:pathLst>
                <a:path w="23" h="28">
                  <a:moveTo>
                    <a:pt x="10" y="0"/>
                  </a:moveTo>
                  <a:cubicBezTo>
                    <a:pt x="3" y="4"/>
                    <a:pt x="0" y="13"/>
                    <a:pt x="3" y="20"/>
                  </a:cubicBezTo>
                  <a:cubicBezTo>
                    <a:pt x="6" y="25"/>
                    <a:pt x="11" y="28"/>
                    <a:pt x="17" y="28"/>
                  </a:cubicBezTo>
                  <a:cubicBezTo>
                    <a:pt x="19" y="28"/>
                    <a:pt x="21" y="28"/>
                    <a:pt x="23" y="27"/>
                  </a:cubicBezTo>
                  <a:cubicBezTo>
                    <a:pt x="10" y="0"/>
                    <a:pt x="10" y="0"/>
                    <a:pt x="10" y="0"/>
                  </a:cubicBezTo>
                </a:path>
              </a:pathLst>
            </a:custGeom>
            <a:solidFill>
              <a:srgbClr val="D9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 name="Freeform 126"/>
            <p:cNvSpPr>
              <a:spLocks/>
            </p:cNvSpPr>
            <p:nvPr/>
          </p:nvSpPr>
          <p:spPr bwMode="auto">
            <a:xfrm>
              <a:off x="9659334" y="1847310"/>
              <a:ext cx="148340" cy="153125"/>
            </a:xfrm>
            <a:custGeom>
              <a:avLst/>
              <a:gdLst>
                <a:gd name="T0" fmla="*/ 57 w 57"/>
                <a:gd name="T1" fmla="*/ 32 h 59"/>
                <a:gd name="T2" fmla="*/ 25 w 57"/>
                <a:gd name="T3" fmla="*/ 0 h 59"/>
                <a:gd name="T4" fmla="*/ 9 w 57"/>
                <a:gd name="T5" fmla="*/ 4 h 59"/>
                <a:gd name="T6" fmla="*/ 12 w 57"/>
                <a:gd name="T7" fmla="*/ 46 h 59"/>
                <a:gd name="T8" fmla="*/ 57 w 57"/>
                <a:gd name="T9" fmla="*/ 46 h 59"/>
                <a:gd name="T10" fmla="*/ 57 w 57"/>
                <a:gd name="T11" fmla="*/ 33 h 59"/>
                <a:gd name="T12" fmla="*/ 57 w 57"/>
                <a:gd name="T13" fmla="*/ 33 h 59"/>
                <a:gd name="T14" fmla="*/ 57 w 57"/>
                <a:gd name="T15" fmla="*/ 32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 h="59">
                  <a:moveTo>
                    <a:pt x="57" y="32"/>
                  </a:moveTo>
                  <a:cubicBezTo>
                    <a:pt x="57" y="14"/>
                    <a:pt x="43" y="0"/>
                    <a:pt x="25" y="0"/>
                  </a:cubicBezTo>
                  <a:cubicBezTo>
                    <a:pt x="19" y="0"/>
                    <a:pt x="14" y="1"/>
                    <a:pt x="9" y="4"/>
                  </a:cubicBezTo>
                  <a:cubicBezTo>
                    <a:pt x="0" y="17"/>
                    <a:pt x="1" y="34"/>
                    <a:pt x="12" y="46"/>
                  </a:cubicBezTo>
                  <a:cubicBezTo>
                    <a:pt x="24" y="58"/>
                    <a:pt x="45" y="59"/>
                    <a:pt x="57" y="46"/>
                  </a:cubicBezTo>
                  <a:cubicBezTo>
                    <a:pt x="57" y="33"/>
                    <a:pt x="57" y="33"/>
                    <a:pt x="57" y="33"/>
                  </a:cubicBezTo>
                  <a:cubicBezTo>
                    <a:pt x="57" y="33"/>
                    <a:pt x="57" y="33"/>
                    <a:pt x="57" y="33"/>
                  </a:cubicBezTo>
                  <a:cubicBezTo>
                    <a:pt x="57" y="33"/>
                    <a:pt x="57" y="32"/>
                    <a:pt x="57" y="32"/>
                  </a:cubicBezTo>
                  <a:close/>
                </a:path>
              </a:pathLst>
            </a:custGeom>
            <a:solidFill>
              <a:srgbClr val="FF8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0" name="Freeform 127"/>
            <p:cNvSpPr>
              <a:spLocks/>
            </p:cNvSpPr>
            <p:nvPr/>
          </p:nvSpPr>
          <p:spPr bwMode="auto">
            <a:xfrm>
              <a:off x="7218901" y="2653611"/>
              <a:ext cx="411524" cy="504835"/>
            </a:xfrm>
            <a:custGeom>
              <a:avLst/>
              <a:gdLst>
                <a:gd name="T0" fmla="*/ 18 w 158"/>
                <a:gd name="T1" fmla="*/ 0 h 194"/>
                <a:gd name="T2" fmla="*/ 1 w 158"/>
                <a:gd name="T3" fmla="*/ 98 h 194"/>
                <a:gd name="T4" fmla="*/ 1 w 158"/>
                <a:gd name="T5" fmla="*/ 99 h 194"/>
                <a:gd name="T6" fmla="*/ 0 w 158"/>
                <a:gd name="T7" fmla="*/ 113 h 194"/>
                <a:gd name="T8" fmla="*/ 25 w 158"/>
                <a:gd name="T9" fmla="*/ 109 h 194"/>
                <a:gd name="T10" fmla="*/ 38 w 158"/>
                <a:gd name="T11" fmla="*/ 151 h 194"/>
                <a:gd name="T12" fmla="*/ 128 w 158"/>
                <a:gd name="T13" fmla="*/ 194 h 194"/>
                <a:gd name="T14" fmla="*/ 134 w 158"/>
                <a:gd name="T15" fmla="*/ 156 h 194"/>
                <a:gd name="T16" fmla="*/ 147 w 158"/>
                <a:gd name="T17" fmla="*/ 86 h 194"/>
                <a:gd name="T18" fmla="*/ 158 w 158"/>
                <a:gd name="T19" fmla="*/ 25 h 194"/>
                <a:gd name="T20" fmla="*/ 18 w 158"/>
                <a:gd name="T21" fmla="*/ 0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8" h="194">
                  <a:moveTo>
                    <a:pt x="18" y="0"/>
                  </a:moveTo>
                  <a:cubicBezTo>
                    <a:pt x="1" y="98"/>
                    <a:pt x="1" y="98"/>
                    <a:pt x="1" y="98"/>
                  </a:cubicBezTo>
                  <a:cubicBezTo>
                    <a:pt x="1" y="99"/>
                    <a:pt x="1" y="99"/>
                    <a:pt x="1" y="99"/>
                  </a:cubicBezTo>
                  <a:cubicBezTo>
                    <a:pt x="0" y="104"/>
                    <a:pt x="0" y="109"/>
                    <a:pt x="0" y="113"/>
                  </a:cubicBezTo>
                  <a:cubicBezTo>
                    <a:pt x="25" y="109"/>
                    <a:pt x="25" y="109"/>
                    <a:pt x="25" y="109"/>
                  </a:cubicBezTo>
                  <a:cubicBezTo>
                    <a:pt x="27" y="125"/>
                    <a:pt x="32" y="139"/>
                    <a:pt x="38" y="151"/>
                  </a:cubicBezTo>
                  <a:cubicBezTo>
                    <a:pt x="51" y="171"/>
                    <a:pt x="76" y="191"/>
                    <a:pt x="128" y="194"/>
                  </a:cubicBezTo>
                  <a:cubicBezTo>
                    <a:pt x="134" y="156"/>
                    <a:pt x="134" y="156"/>
                    <a:pt x="134" y="156"/>
                  </a:cubicBezTo>
                  <a:cubicBezTo>
                    <a:pt x="147" y="86"/>
                    <a:pt x="147" y="86"/>
                    <a:pt x="147" y="86"/>
                  </a:cubicBezTo>
                  <a:cubicBezTo>
                    <a:pt x="158" y="25"/>
                    <a:pt x="158" y="25"/>
                    <a:pt x="158" y="25"/>
                  </a:cubicBezTo>
                  <a:cubicBezTo>
                    <a:pt x="18" y="0"/>
                    <a:pt x="18" y="0"/>
                    <a:pt x="18" y="0"/>
                  </a:cubicBezTo>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131" name="Freeform 128"/>
            <p:cNvSpPr>
              <a:spLocks/>
            </p:cNvSpPr>
            <p:nvPr/>
          </p:nvSpPr>
          <p:spPr bwMode="auto">
            <a:xfrm>
              <a:off x="7628032" y="2713424"/>
              <a:ext cx="0" cy="2393"/>
            </a:xfrm>
            <a:custGeom>
              <a:avLst/>
              <a:gdLst>
                <a:gd name="T0" fmla="*/ 1 h 1"/>
                <a:gd name="T1" fmla="*/ 0 h 1"/>
                <a:gd name="T2" fmla="*/ 1 h 1"/>
              </a:gdLst>
              <a:ahLst/>
              <a:cxnLst>
                <a:cxn ang="0">
                  <a:pos x="0" y="T0"/>
                </a:cxn>
                <a:cxn ang="0">
                  <a:pos x="0" y="T1"/>
                </a:cxn>
                <a:cxn ang="0">
                  <a:pos x="0" y="T2"/>
                </a:cxn>
              </a:cxnLst>
              <a:rect l="0" t="0" r="r" b="b"/>
              <a:pathLst>
                <a:path h="1">
                  <a:moveTo>
                    <a:pt x="0" y="1"/>
                  </a:moveTo>
                  <a:cubicBezTo>
                    <a:pt x="0" y="1"/>
                    <a:pt x="0" y="1"/>
                    <a:pt x="0" y="0"/>
                  </a:cubicBezTo>
                  <a:cubicBezTo>
                    <a:pt x="0" y="1"/>
                    <a:pt x="0" y="1"/>
                    <a:pt x="0" y="1"/>
                  </a:cubicBez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 name="Rectangle 129"/>
            <p:cNvSpPr>
              <a:spLocks noChangeArrowheads="1"/>
            </p:cNvSpPr>
            <p:nvPr/>
          </p:nvSpPr>
          <p:spPr bwMode="auto">
            <a:xfrm>
              <a:off x="7628032" y="2713424"/>
              <a:ext cx="2393" cy="2393"/>
            </a:xfrm>
            <a:prstGeom prst="rect">
              <a:avLst/>
            </a:prstGeom>
            <a:solidFill>
              <a:srgbClr val="002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 name="Freeform 130"/>
            <p:cNvSpPr>
              <a:spLocks/>
            </p:cNvSpPr>
            <p:nvPr/>
          </p:nvSpPr>
          <p:spPr bwMode="auto">
            <a:xfrm>
              <a:off x="7623247" y="2715818"/>
              <a:ext cx="4785" cy="2393"/>
            </a:xfrm>
            <a:custGeom>
              <a:avLst/>
              <a:gdLst>
                <a:gd name="T0" fmla="*/ 2 w 2"/>
                <a:gd name="T1" fmla="*/ 1 h 1"/>
                <a:gd name="T2" fmla="*/ 2 w 2"/>
                <a:gd name="T3" fmla="*/ 0 h 1"/>
                <a:gd name="T4" fmla="*/ 0 w 2"/>
                <a:gd name="T5" fmla="*/ 0 h 1"/>
                <a:gd name="T6" fmla="*/ 2 w 2"/>
                <a:gd name="T7" fmla="*/ 1 h 1"/>
              </a:gdLst>
              <a:ahLst/>
              <a:cxnLst>
                <a:cxn ang="0">
                  <a:pos x="T0" y="T1"/>
                </a:cxn>
                <a:cxn ang="0">
                  <a:pos x="T2" y="T3"/>
                </a:cxn>
                <a:cxn ang="0">
                  <a:pos x="T4" y="T5"/>
                </a:cxn>
                <a:cxn ang="0">
                  <a:pos x="T6" y="T7"/>
                </a:cxn>
              </a:cxnLst>
              <a:rect l="0" t="0" r="r" b="b"/>
              <a:pathLst>
                <a:path w="2" h="1">
                  <a:moveTo>
                    <a:pt x="2" y="1"/>
                  </a:moveTo>
                  <a:lnTo>
                    <a:pt x="2" y="0"/>
                  </a:lnTo>
                  <a:lnTo>
                    <a:pt x="0" y="0"/>
                  </a:lnTo>
                  <a:lnTo>
                    <a:pt x="2" y="1"/>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4" name="Freeform 131"/>
            <p:cNvSpPr>
              <a:spLocks/>
            </p:cNvSpPr>
            <p:nvPr/>
          </p:nvSpPr>
          <p:spPr bwMode="auto">
            <a:xfrm>
              <a:off x="7027495" y="2526803"/>
              <a:ext cx="617286" cy="523976"/>
            </a:xfrm>
            <a:custGeom>
              <a:avLst/>
              <a:gdLst>
                <a:gd name="T0" fmla="*/ 162 w 237"/>
                <a:gd name="T1" fmla="*/ 12 h 201"/>
                <a:gd name="T2" fmla="*/ 134 w 237"/>
                <a:gd name="T3" fmla="*/ 14 h 201"/>
                <a:gd name="T4" fmla="*/ 110 w 237"/>
                <a:gd name="T5" fmla="*/ 15 h 201"/>
                <a:gd name="T6" fmla="*/ 93 w 237"/>
                <a:gd name="T7" fmla="*/ 41 h 201"/>
                <a:gd name="T8" fmla="*/ 17 w 237"/>
                <a:gd name="T9" fmla="*/ 68 h 201"/>
                <a:gd name="T10" fmla="*/ 39 w 237"/>
                <a:gd name="T11" fmla="*/ 136 h 201"/>
                <a:gd name="T12" fmla="*/ 88 w 237"/>
                <a:gd name="T13" fmla="*/ 199 h 201"/>
                <a:gd name="T14" fmla="*/ 109 w 237"/>
                <a:gd name="T15" fmla="*/ 195 h 201"/>
                <a:gd name="T16" fmla="*/ 98 w 237"/>
                <a:gd name="T17" fmla="*/ 160 h 201"/>
                <a:gd name="T18" fmla="*/ 121 w 237"/>
                <a:gd name="T19" fmla="*/ 103 h 201"/>
                <a:gd name="T20" fmla="*/ 127 w 237"/>
                <a:gd name="T21" fmla="*/ 99 h 201"/>
                <a:gd name="T22" fmla="*/ 133 w 237"/>
                <a:gd name="T23" fmla="*/ 96 h 201"/>
                <a:gd name="T24" fmla="*/ 166 w 237"/>
                <a:gd name="T25" fmla="*/ 97 h 201"/>
                <a:gd name="T26" fmla="*/ 230 w 237"/>
                <a:gd name="T27" fmla="*/ 73 h 201"/>
                <a:gd name="T28" fmla="*/ 229 w 237"/>
                <a:gd name="T29" fmla="*/ 72 h 201"/>
                <a:gd name="T30" fmla="*/ 230 w 237"/>
                <a:gd name="T31" fmla="*/ 72 h 201"/>
                <a:gd name="T32" fmla="*/ 230 w 237"/>
                <a:gd name="T33" fmla="*/ 71 h 201"/>
                <a:gd name="T34" fmla="*/ 230 w 237"/>
                <a:gd name="T35" fmla="*/ 71 h 201"/>
                <a:gd name="T36" fmla="*/ 162 w 237"/>
                <a:gd name="T37" fmla="*/ 12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7" h="201">
                  <a:moveTo>
                    <a:pt x="162" y="12"/>
                  </a:moveTo>
                  <a:cubicBezTo>
                    <a:pt x="152" y="15"/>
                    <a:pt x="145" y="16"/>
                    <a:pt x="134" y="14"/>
                  </a:cubicBezTo>
                  <a:cubicBezTo>
                    <a:pt x="125" y="12"/>
                    <a:pt x="118" y="12"/>
                    <a:pt x="110" y="15"/>
                  </a:cubicBezTo>
                  <a:cubicBezTo>
                    <a:pt x="102" y="18"/>
                    <a:pt x="95" y="30"/>
                    <a:pt x="93" y="41"/>
                  </a:cubicBezTo>
                  <a:cubicBezTo>
                    <a:pt x="64" y="41"/>
                    <a:pt x="33" y="39"/>
                    <a:pt x="17" y="68"/>
                  </a:cubicBezTo>
                  <a:cubicBezTo>
                    <a:pt x="0" y="100"/>
                    <a:pt x="20" y="115"/>
                    <a:pt x="39" y="136"/>
                  </a:cubicBezTo>
                  <a:cubicBezTo>
                    <a:pt x="57" y="155"/>
                    <a:pt x="57" y="194"/>
                    <a:pt x="88" y="199"/>
                  </a:cubicBezTo>
                  <a:cubicBezTo>
                    <a:pt x="97" y="201"/>
                    <a:pt x="104" y="199"/>
                    <a:pt x="109" y="195"/>
                  </a:cubicBezTo>
                  <a:cubicBezTo>
                    <a:pt x="105" y="185"/>
                    <a:pt x="101" y="173"/>
                    <a:pt x="98" y="160"/>
                  </a:cubicBezTo>
                  <a:cubicBezTo>
                    <a:pt x="114" y="139"/>
                    <a:pt x="119" y="112"/>
                    <a:pt x="121" y="103"/>
                  </a:cubicBezTo>
                  <a:cubicBezTo>
                    <a:pt x="123" y="102"/>
                    <a:pt x="125" y="101"/>
                    <a:pt x="127" y="99"/>
                  </a:cubicBezTo>
                  <a:cubicBezTo>
                    <a:pt x="129" y="98"/>
                    <a:pt x="131" y="97"/>
                    <a:pt x="133" y="96"/>
                  </a:cubicBezTo>
                  <a:cubicBezTo>
                    <a:pt x="144" y="91"/>
                    <a:pt x="152" y="95"/>
                    <a:pt x="166" y="97"/>
                  </a:cubicBezTo>
                  <a:cubicBezTo>
                    <a:pt x="185" y="99"/>
                    <a:pt x="219" y="92"/>
                    <a:pt x="230" y="73"/>
                  </a:cubicBezTo>
                  <a:cubicBezTo>
                    <a:pt x="229" y="72"/>
                    <a:pt x="229" y="72"/>
                    <a:pt x="229" y="72"/>
                  </a:cubicBezTo>
                  <a:cubicBezTo>
                    <a:pt x="230" y="72"/>
                    <a:pt x="230" y="72"/>
                    <a:pt x="230" y="72"/>
                  </a:cubicBezTo>
                  <a:cubicBezTo>
                    <a:pt x="230" y="72"/>
                    <a:pt x="230" y="72"/>
                    <a:pt x="230" y="71"/>
                  </a:cubicBezTo>
                  <a:cubicBezTo>
                    <a:pt x="230" y="71"/>
                    <a:pt x="230" y="71"/>
                    <a:pt x="230" y="71"/>
                  </a:cubicBezTo>
                  <a:cubicBezTo>
                    <a:pt x="237" y="35"/>
                    <a:pt x="194" y="0"/>
                    <a:pt x="162" y="12"/>
                  </a:cubicBezTo>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 name="Freeform 132"/>
            <p:cNvSpPr>
              <a:spLocks/>
            </p:cNvSpPr>
            <p:nvPr/>
          </p:nvSpPr>
          <p:spPr bwMode="auto">
            <a:xfrm>
              <a:off x="7257182" y="2785203"/>
              <a:ext cx="93312" cy="153125"/>
            </a:xfrm>
            <a:custGeom>
              <a:avLst/>
              <a:gdLst>
                <a:gd name="T0" fmla="*/ 36 w 36"/>
                <a:gd name="T1" fmla="*/ 3 h 59"/>
                <a:gd name="T2" fmla="*/ 3 w 36"/>
                <a:gd name="T3" fmla="*/ 26 h 59"/>
                <a:gd name="T4" fmla="*/ 26 w 36"/>
                <a:gd name="T5" fmla="*/ 59 h 59"/>
                <a:gd name="T6" fmla="*/ 36 w 36"/>
                <a:gd name="T7" fmla="*/ 3 h 59"/>
              </a:gdLst>
              <a:ahLst/>
              <a:cxnLst>
                <a:cxn ang="0">
                  <a:pos x="T0" y="T1"/>
                </a:cxn>
                <a:cxn ang="0">
                  <a:pos x="T2" y="T3"/>
                </a:cxn>
                <a:cxn ang="0">
                  <a:pos x="T4" y="T5"/>
                </a:cxn>
                <a:cxn ang="0">
                  <a:pos x="T6" y="T7"/>
                </a:cxn>
              </a:cxnLst>
              <a:rect l="0" t="0" r="r" b="b"/>
              <a:pathLst>
                <a:path w="36" h="59">
                  <a:moveTo>
                    <a:pt x="36" y="3"/>
                  </a:moveTo>
                  <a:cubicBezTo>
                    <a:pt x="20" y="0"/>
                    <a:pt x="5" y="10"/>
                    <a:pt x="3" y="26"/>
                  </a:cubicBezTo>
                  <a:cubicBezTo>
                    <a:pt x="0" y="42"/>
                    <a:pt x="10" y="56"/>
                    <a:pt x="26" y="59"/>
                  </a:cubicBezTo>
                  <a:cubicBezTo>
                    <a:pt x="36" y="3"/>
                    <a:pt x="36" y="3"/>
                    <a:pt x="36" y="3"/>
                  </a:cubicBezTo>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136" name="Freeform 133"/>
            <p:cNvSpPr>
              <a:spLocks/>
            </p:cNvSpPr>
            <p:nvPr/>
          </p:nvSpPr>
          <p:spPr bwMode="auto">
            <a:xfrm>
              <a:off x="7331353" y="2830661"/>
              <a:ext cx="11963" cy="71777"/>
            </a:xfrm>
            <a:custGeom>
              <a:avLst/>
              <a:gdLst>
                <a:gd name="T0" fmla="*/ 5 w 5"/>
                <a:gd name="T1" fmla="*/ 0 h 28"/>
                <a:gd name="T2" fmla="*/ 0 w 5"/>
                <a:gd name="T3" fmla="*/ 28 h 28"/>
                <a:gd name="T4" fmla="*/ 0 w 5"/>
                <a:gd name="T5" fmla="*/ 28 h 28"/>
                <a:gd name="T6" fmla="*/ 5 w 5"/>
                <a:gd name="T7" fmla="*/ 0 h 28"/>
                <a:gd name="T8" fmla="*/ 5 w 5"/>
                <a:gd name="T9" fmla="*/ 0 h 28"/>
              </a:gdLst>
              <a:ahLst/>
              <a:cxnLst>
                <a:cxn ang="0">
                  <a:pos x="T0" y="T1"/>
                </a:cxn>
                <a:cxn ang="0">
                  <a:pos x="T2" y="T3"/>
                </a:cxn>
                <a:cxn ang="0">
                  <a:pos x="T4" y="T5"/>
                </a:cxn>
                <a:cxn ang="0">
                  <a:pos x="T6" y="T7"/>
                </a:cxn>
                <a:cxn ang="0">
                  <a:pos x="T8" y="T9"/>
                </a:cxn>
              </a:cxnLst>
              <a:rect l="0" t="0" r="r" b="b"/>
              <a:pathLst>
                <a:path w="5" h="28">
                  <a:moveTo>
                    <a:pt x="5" y="0"/>
                  </a:moveTo>
                  <a:cubicBezTo>
                    <a:pt x="0" y="28"/>
                    <a:pt x="0" y="28"/>
                    <a:pt x="0" y="28"/>
                  </a:cubicBezTo>
                  <a:cubicBezTo>
                    <a:pt x="0" y="28"/>
                    <a:pt x="0" y="28"/>
                    <a:pt x="0" y="28"/>
                  </a:cubicBezTo>
                  <a:cubicBezTo>
                    <a:pt x="5" y="0"/>
                    <a:pt x="5" y="0"/>
                    <a:pt x="5" y="0"/>
                  </a:cubicBezTo>
                  <a:cubicBezTo>
                    <a:pt x="5" y="0"/>
                    <a:pt x="5" y="0"/>
                    <a:pt x="5" y="0"/>
                  </a:cubicBezTo>
                </a:path>
              </a:pathLst>
            </a:custGeom>
            <a:solidFill>
              <a:srgbClr val="D9D68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 name="Freeform 134"/>
            <p:cNvSpPr>
              <a:spLocks/>
            </p:cNvSpPr>
            <p:nvPr/>
          </p:nvSpPr>
          <p:spPr bwMode="auto">
            <a:xfrm>
              <a:off x="7295463" y="2830661"/>
              <a:ext cx="47852" cy="71777"/>
            </a:xfrm>
            <a:custGeom>
              <a:avLst/>
              <a:gdLst>
                <a:gd name="T0" fmla="*/ 16 w 18"/>
                <a:gd name="T1" fmla="*/ 0 h 28"/>
                <a:gd name="T2" fmla="*/ 2 w 18"/>
                <a:gd name="T3" fmla="*/ 11 h 28"/>
                <a:gd name="T4" fmla="*/ 13 w 18"/>
                <a:gd name="T5" fmla="*/ 28 h 28"/>
                <a:gd name="T6" fmla="*/ 18 w 18"/>
                <a:gd name="T7" fmla="*/ 0 h 28"/>
                <a:gd name="T8" fmla="*/ 16 w 18"/>
                <a:gd name="T9" fmla="*/ 0 h 28"/>
              </a:gdLst>
              <a:ahLst/>
              <a:cxnLst>
                <a:cxn ang="0">
                  <a:pos x="T0" y="T1"/>
                </a:cxn>
                <a:cxn ang="0">
                  <a:pos x="T2" y="T3"/>
                </a:cxn>
                <a:cxn ang="0">
                  <a:pos x="T4" y="T5"/>
                </a:cxn>
                <a:cxn ang="0">
                  <a:pos x="T6" y="T7"/>
                </a:cxn>
                <a:cxn ang="0">
                  <a:pos x="T8" y="T9"/>
                </a:cxn>
              </a:cxnLst>
              <a:rect l="0" t="0" r="r" b="b"/>
              <a:pathLst>
                <a:path w="18" h="28">
                  <a:moveTo>
                    <a:pt x="16" y="0"/>
                  </a:moveTo>
                  <a:cubicBezTo>
                    <a:pt x="9" y="0"/>
                    <a:pt x="3" y="4"/>
                    <a:pt x="2" y="11"/>
                  </a:cubicBezTo>
                  <a:cubicBezTo>
                    <a:pt x="0" y="19"/>
                    <a:pt x="6" y="27"/>
                    <a:pt x="13" y="28"/>
                  </a:cubicBezTo>
                  <a:cubicBezTo>
                    <a:pt x="18" y="0"/>
                    <a:pt x="18" y="0"/>
                    <a:pt x="18" y="0"/>
                  </a:cubicBezTo>
                  <a:cubicBezTo>
                    <a:pt x="18" y="0"/>
                    <a:pt x="17" y="0"/>
                    <a:pt x="16" y="0"/>
                  </a:cubicBezTo>
                </a:path>
              </a:pathLst>
            </a:custGeom>
            <a:solidFill>
              <a:srgbClr val="DEA004"/>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135"/>
            <p:cNvSpPr>
              <a:spLocks/>
            </p:cNvSpPr>
            <p:nvPr/>
          </p:nvSpPr>
          <p:spPr bwMode="auto">
            <a:xfrm>
              <a:off x="7482085" y="2876120"/>
              <a:ext cx="31105" cy="31105"/>
            </a:xfrm>
            <a:custGeom>
              <a:avLst/>
              <a:gdLst>
                <a:gd name="T0" fmla="*/ 12 w 12"/>
                <a:gd name="T1" fmla="*/ 7 h 12"/>
                <a:gd name="T2" fmla="*/ 5 w 12"/>
                <a:gd name="T3" fmla="*/ 11 h 12"/>
                <a:gd name="T4" fmla="*/ 1 w 12"/>
                <a:gd name="T5" fmla="*/ 5 h 12"/>
                <a:gd name="T6" fmla="*/ 7 w 12"/>
                <a:gd name="T7" fmla="*/ 0 h 12"/>
                <a:gd name="T8" fmla="*/ 12 w 12"/>
                <a:gd name="T9" fmla="*/ 7 h 12"/>
              </a:gdLst>
              <a:ahLst/>
              <a:cxnLst>
                <a:cxn ang="0">
                  <a:pos x="T0" y="T1"/>
                </a:cxn>
                <a:cxn ang="0">
                  <a:pos x="T2" y="T3"/>
                </a:cxn>
                <a:cxn ang="0">
                  <a:pos x="T4" y="T5"/>
                </a:cxn>
                <a:cxn ang="0">
                  <a:pos x="T6" y="T7"/>
                </a:cxn>
                <a:cxn ang="0">
                  <a:pos x="T8" y="T9"/>
                </a:cxn>
              </a:cxnLst>
              <a:rect l="0" t="0" r="r" b="b"/>
              <a:pathLst>
                <a:path w="12" h="12">
                  <a:moveTo>
                    <a:pt x="12" y="7"/>
                  </a:moveTo>
                  <a:cubicBezTo>
                    <a:pt x="11" y="10"/>
                    <a:pt x="8" y="12"/>
                    <a:pt x="5" y="11"/>
                  </a:cubicBezTo>
                  <a:cubicBezTo>
                    <a:pt x="2" y="11"/>
                    <a:pt x="0" y="8"/>
                    <a:pt x="1" y="5"/>
                  </a:cubicBezTo>
                  <a:cubicBezTo>
                    <a:pt x="1" y="2"/>
                    <a:pt x="4" y="0"/>
                    <a:pt x="7" y="0"/>
                  </a:cubicBezTo>
                  <a:cubicBezTo>
                    <a:pt x="10" y="1"/>
                    <a:pt x="12" y="4"/>
                    <a:pt x="12" y="7"/>
                  </a:cubicBezTo>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 name="Freeform 136"/>
            <p:cNvSpPr>
              <a:spLocks/>
            </p:cNvSpPr>
            <p:nvPr/>
          </p:nvSpPr>
          <p:spPr bwMode="auto">
            <a:xfrm>
              <a:off x="10331650" y="3225438"/>
              <a:ext cx="256007" cy="105274"/>
            </a:xfrm>
            <a:custGeom>
              <a:avLst/>
              <a:gdLst>
                <a:gd name="T0" fmla="*/ 31 w 99"/>
                <a:gd name="T1" fmla="*/ 41 h 41"/>
                <a:gd name="T2" fmla="*/ 0 w 99"/>
                <a:gd name="T3" fmla="*/ 2 h 41"/>
                <a:gd name="T4" fmla="*/ 0 w 99"/>
                <a:gd name="T5" fmla="*/ 0 h 41"/>
                <a:gd name="T6" fmla="*/ 1 w 99"/>
                <a:gd name="T7" fmla="*/ 0 h 41"/>
                <a:gd name="T8" fmla="*/ 32 w 99"/>
                <a:gd name="T9" fmla="*/ 38 h 41"/>
                <a:gd name="T10" fmla="*/ 44 w 99"/>
                <a:gd name="T11" fmla="*/ 30 h 41"/>
                <a:gd name="T12" fmla="*/ 57 w 99"/>
                <a:gd name="T13" fmla="*/ 39 h 41"/>
                <a:gd name="T14" fmla="*/ 97 w 99"/>
                <a:gd name="T15" fmla="*/ 0 h 41"/>
                <a:gd name="T16" fmla="*/ 99 w 99"/>
                <a:gd name="T17" fmla="*/ 0 h 41"/>
                <a:gd name="T18" fmla="*/ 99 w 99"/>
                <a:gd name="T19" fmla="*/ 2 h 41"/>
                <a:gd name="T20" fmla="*/ 58 w 99"/>
                <a:gd name="T21" fmla="*/ 41 h 41"/>
                <a:gd name="T22" fmla="*/ 44 w 99"/>
                <a:gd name="T23" fmla="*/ 32 h 41"/>
                <a:gd name="T24" fmla="*/ 31 w 99"/>
                <a:gd name="T25" fmla="*/ 41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9" h="41">
                  <a:moveTo>
                    <a:pt x="31" y="41"/>
                  </a:moveTo>
                  <a:cubicBezTo>
                    <a:pt x="0" y="2"/>
                    <a:pt x="0" y="2"/>
                    <a:pt x="0" y="2"/>
                  </a:cubicBezTo>
                  <a:cubicBezTo>
                    <a:pt x="0" y="1"/>
                    <a:pt x="0" y="0"/>
                    <a:pt x="0" y="0"/>
                  </a:cubicBezTo>
                  <a:cubicBezTo>
                    <a:pt x="0" y="0"/>
                    <a:pt x="1" y="0"/>
                    <a:pt x="1" y="0"/>
                  </a:cubicBezTo>
                  <a:cubicBezTo>
                    <a:pt x="32" y="38"/>
                    <a:pt x="32" y="38"/>
                    <a:pt x="32" y="38"/>
                  </a:cubicBezTo>
                  <a:cubicBezTo>
                    <a:pt x="44" y="30"/>
                    <a:pt x="44" y="30"/>
                    <a:pt x="44" y="30"/>
                  </a:cubicBezTo>
                  <a:cubicBezTo>
                    <a:pt x="57" y="39"/>
                    <a:pt x="57" y="39"/>
                    <a:pt x="57" y="39"/>
                  </a:cubicBezTo>
                  <a:cubicBezTo>
                    <a:pt x="97" y="0"/>
                    <a:pt x="97" y="0"/>
                    <a:pt x="97" y="0"/>
                  </a:cubicBezTo>
                  <a:cubicBezTo>
                    <a:pt x="98" y="0"/>
                    <a:pt x="98" y="0"/>
                    <a:pt x="99" y="0"/>
                  </a:cubicBezTo>
                  <a:cubicBezTo>
                    <a:pt x="99" y="1"/>
                    <a:pt x="99" y="1"/>
                    <a:pt x="99" y="2"/>
                  </a:cubicBezTo>
                  <a:cubicBezTo>
                    <a:pt x="58" y="41"/>
                    <a:pt x="58" y="41"/>
                    <a:pt x="58" y="41"/>
                  </a:cubicBezTo>
                  <a:cubicBezTo>
                    <a:pt x="44" y="32"/>
                    <a:pt x="44" y="32"/>
                    <a:pt x="44" y="32"/>
                  </a:cubicBezTo>
                  <a:lnTo>
                    <a:pt x="31" y="41"/>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0" name="Freeform 137"/>
            <p:cNvSpPr>
              <a:spLocks/>
            </p:cNvSpPr>
            <p:nvPr/>
          </p:nvSpPr>
          <p:spPr bwMode="auto">
            <a:xfrm>
              <a:off x="10441709" y="3302000"/>
              <a:ext cx="40675" cy="155519"/>
            </a:xfrm>
            <a:custGeom>
              <a:avLst/>
              <a:gdLst>
                <a:gd name="T0" fmla="*/ 14 w 15"/>
                <a:gd name="T1" fmla="*/ 59 h 59"/>
                <a:gd name="T2" fmla="*/ 0 w 15"/>
                <a:gd name="T3" fmla="*/ 59 h 59"/>
                <a:gd name="T4" fmla="*/ 0 w 15"/>
                <a:gd name="T5" fmla="*/ 1 h 59"/>
                <a:gd name="T6" fmla="*/ 1 w 15"/>
                <a:gd name="T7" fmla="*/ 0 h 59"/>
                <a:gd name="T8" fmla="*/ 2 w 15"/>
                <a:gd name="T9" fmla="*/ 1 h 59"/>
                <a:gd name="T10" fmla="*/ 2 w 15"/>
                <a:gd name="T11" fmla="*/ 57 h 59"/>
                <a:gd name="T12" fmla="*/ 14 w 15"/>
                <a:gd name="T13" fmla="*/ 57 h 59"/>
                <a:gd name="T14" fmla="*/ 15 w 15"/>
                <a:gd name="T15" fmla="*/ 58 h 59"/>
                <a:gd name="T16" fmla="*/ 14 w 15"/>
                <a:gd name="T17" fmla="*/ 5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59">
                  <a:moveTo>
                    <a:pt x="14" y="59"/>
                  </a:moveTo>
                  <a:cubicBezTo>
                    <a:pt x="0" y="59"/>
                    <a:pt x="0" y="59"/>
                    <a:pt x="0" y="59"/>
                  </a:cubicBezTo>
                  <a:cubicBezTo>
                    <a:pt x="0" y="1"/>
                    <a:pt x="0" y="1"/>
                    <a:pt x="0" y="1"/>
                  </a:cubicBezTo>
                  <a:cubicBezTo>
                    <a:pt x="0" y="0"/>
                    <a:pt x="0" y="0"/>
                    <a:pt x="1" y="0"/>
                  </a:cubicBezTo>
                  <a:cubicBezTo>
                    <a:pt x="2" y="0"/>
                    <a:pt x="2" y="0"/>
                    <a:pt x="2" y="1"/>
                  </a:cubicBezTo>
                  <a:cubicBezTo>
                    <a:pt x="2" y="57"/>
                    <a:pt x="2" y="57"/>
                    <a:pt x="2" y="57"/>
                  </a:cubicBezTo>
                  <a:cubicBezTo>
                    <a:pt x="14" y="57"/>
                    <a:pt x="14" y="57"/>
                    <a:pt x="14" y="57"/>
                  </a:cubicBezTo>
                  <a:cubicBezTo>
                    <a:pt x="15" y="57"/>
                    <a:pt x="15" y="58"/>
                    <a:pt x="15" y="58"/>
                  </a:cubicBezTo>
                  <a:cubicBezTo>
                    <a:pt x="15" y="59"/>
                    <a:pt x="15" y="59"/>
                    <a:pt x="14" y="59"/>
                  </a:cubicBez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1" name="Freeform 138"/>
            <p:cNvSpPr>
              <a:spLocks/>
            </p:cNvSpPr>
            <p:nvPr/>
          </p:nvSpPr>
          <p:spPr bwMode="auto">
            <a:xfrm>
              <a:off x="7156694" y="3211081"/>
              <a:ext cx="279933" cy="126807"/>
            </a:xfrm>
            <a:custGeom>
              <a:avLst/>
              <a:gdLst>
                <a:gd name="T0" fmla="*/ 74 w 108"/>
                <a:gd name="T1" fmla="*/ 48 h 48"/>
                <a:gd name="T2" fmla="*/ 60 w 108"/>
                <a:gd name="T3" fmla="*/ 34 h 48"/>
                <a:gd name="T4" fmla="*/ 45 w 108"/>
                <a:gd name="T5" fmla="*/ 48 h 48"/>
                <a:gd name="T6" fmla="*/ 1 w 108"/>
                <a:gd name="T7" fmla="*/ 1 h 48"/>
                <a:gd name="T8" fmla="*/ 1 w 108"/>
                <a:gd name="T9" fmla="*/ 0 h 48"/>
                <a:gd name="T10" fmla="*/ 2 w 108"/>
                <a:gd name="T11" fmla="*/ 0 h 48"/>
                <a:gd name="T12" fmla="*/ 45 w 108"/>
                <a:gd name="T13" fmla="*/ 45 h 48"/>
                <a:gd name="T14" fmla="*/ 60 w 108"/>
                <a:gd name="T15" fmla="*/ 31 h 48"/>
                <a:gd name="T16" fmla="*/ 73 w 108"/>
                <a:gd name="T17" fmla="*/ 45 h 48"/>
                <a:gd name="T18" fmla="*/ 106 w 108"/>
                <a:gd name="T19" fmla="*/ 0 h 48"/>
                <a:gd name="T20" fmla="*/ 107 w 108"/>
                <a:gd name="T21" fmla="*/ 0 h 48"/>
                <a:gd name="T22" fmla="*/ 107 w 108"/>
                <a:gd name="T23" fmla="*/ 1 h 48"/>
                <a:gd name="T24" fmla="*/ 74 w 108"/>
                <a:gd name="T25"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8" h="48">
                  <a:moveTo>
                    <a:pt x="74" y="48"/>
                  </a:moveTo>
                  <a:cubicBezTo>
                    <a:pt x="60" y="34"/>
                    <a:pt x="60" y="34"/>
                    <a:pt x="60" y="34"/>
                  </a:cubicBezTo>
                  <a:cubicBezTo>
                    <a:pt x="45" y="48"/>
                    <a:pt x="45" y="48"/>
                    <a:pt x="45" y="48"/>
                  </a:cubicBezTo>
                  <a:cubicBezTo>
                    <a:pt x="1" y="1"/>
                    <a:pt x="1" y="1"/>
                    <a:pt x="1" y="1"/>
                  </a:cubicBezTo>
                  <a:cubicBezTo>
                    <a:pt x="0" y="1"/>
                    <a:pt x="0" y="0"/>
                    <a:pt x="1" y="0"/>
                  </a:cubicBezTo>
                  <a:cubicBezTo>
                    <a:pt x="1" y="0"/>
                    <a:pt x="2" y="0"/>
                    <a:pt x="2" y="0"/>
                  </a:cubicBezTo>
                  <a:cubicBezTo>
                    <a:pt x="45" y="45"/>
                    <a:pt x="45" y="45"/>
                    <a:pt x="45" y="45"/>
                  </a:cubicBezTo>
                  <a:cubicBezTo>
                    <a:pt x="60" y="31"/>
                    <a:pt x="60" y="31"/>
                    <a:pt x="60" y="31"/>
                  </a:cubicBezTo>
                  <a:cubicBezTo>
                    <a:pt x="73" y="45"/>
                    <a:pt x="73" y="45"/>
                    <a:pt x="73" y="45"/>
                  </a:cubicBezTo>
                  <a:cubicBezTo>
                    <a:pt x="106" y="0"/>
                    <a:pt x="106" y="0"/>
                    <a:pt x="106" y="0"/>
                  </a:cubicBezTo>
                  <a:cubicBezTo>
                    <a:pt x="106" y="0"/>
                    <a:pt x="107" y="0"/>
                    <a:pt x="107" y="0"/>
                  </a:cubicBezTo>
                  <a:cubicBezTo>
                    <a:pt x="108" y="0"/>
                    <a:pt x="108" y="1"/>
                    <a:pt x="107" y="1"/>
                  </a:cubicBezTo>
                  <a:lnTo>
                    <a:pt x="74" y="48"/>
                  </a:ln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2" name="Freeform 139"/>
            <p:cNvSpPr>
              <a:spLocks/>
            </p:cNvSpPr>
            <p:nvPr/>
          </p:nvSpPr>
          <p:spPr bwMode="auto">
            <a:xfrm>
              <a:off x="6919829" y="3031639"/>
              <a:ext cx="380421" cy="378028"/>
            </a:xfrm>
            <a:custGeom>
              <a:avLst/>
              <a:gdLst>
                <a:gd name="T0" fmla="*/ 134 w 146"/>
                <a:gd name="T1" fmla="*/ 0 h 145"/>
                <a:gd name="T2" fmla="*/ 12 w 146"/>
                <a:gd name="T3" fmla="*/ 145 h 145"/>
                <a:gd name="T4" fmla="*/ 134 w 146"/>
                <a:gd name="T5" fmla="*/ 0 h 145"/>
              </a:gdLst>
              <a:ahLst/>
              <a:cxnLst>
                <a:cxn ang="0">
                  <a:pos x="T0" y="T1"/>
                </a:cxn>
                <a:cxn ang="0">
                  <a:pos x="T2" y="T3"/>
                </a:cxn>
                <a:cxn ang="0">
                  <a:pos x="T4" y="T5"/>
                </a:cxn>
              </a:cxnLst>
              <a:rect l="0" t="0" r="r" b="b"/>
              <a:pathLst>
                <a:path w="146" h="145">
                  <a:moveTo>
                    <a:pt x="134" y="0"/>
                  </a:moveTo>
                  <a:cubicBezTo>
                    <a:pt x="134" y="0"/>
                    <a:pt x="0" y="11"/>
                    <a:pt x="12" y="145"/>
                  </a:cubicBezTo>
                  <a:cubicBezTo>
                    <a:pt x="12" y="145"/>
                    <a:pt x="146" y="134"/>
                    <a:pt x="134" y="0"/>
                  </a:cubicBezTo>
                  <a:close/>
                </a:path>
              </a:pathLst>
            </a:cu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52" name="Oval 151"/>
          <p:cNvSpPr/>
          <p:nvPr/>
        </p:nvSpPr>
        <p:spPr bwMode="auto">
          <a:xfrm>
            <a:off x="520700" y="406400"/>
            <a:ext cx="780768" cy="780768"/>
          </a:xfrm>
          <a:prstGeom prst="ellipse">
            <a:avLst/>
          </a:prstGeom>
          <a:solidFill>
            <a:schemeClr val="tx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4400" dirty="0" smtClean="0">
                <a:solidFill>
                  <a:schemeClr val="bg1"/>
                </a:solidFill>
                <a:ea typeface="Segoe UI" pitchFamily="34" charset="0"/>
                <a:cs typeface="Segoe UI" pitchFamily="34" charset="0"/>
              </a:rPr>
              <a:t>3</a:t>
            </a:r>
          </a:p>
        </p:txBody>
      </p:sp>
    </p:spTree>
    <p:extLst>
      <p:ext uri="{BB962C8B-B14F-4D97-AF65-F5344CB8AC3E}">
        <p14:creationId xmlns:p14="http://schemas.microsoft.com/office/powerpoint/2010/main" val="1564716012"/>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47"/>
                                        </p:tgtEl>
                                        <p:attrNameLst>
                                          <p:attrName>style.visibility</p:attrName>
                                        </p:attrNameLst>
                                      </p:cBhvr>
                                      <p:to>
                                        <p:strVal val="visible"/>
                                      </p:to>
                                    </p:set>
                                    <p:animEffect transition="in" filter="wipe(right)">
                                      <p:cBhvr>
                                        <p:cTn id="7" dur="500"/>
                                        <p:tgtEl>
                                          <p:spTgt spid="147"/>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148"/>
                                        </p:tgtEl>
                                        <p:attrNameLst>
                                          <p:attrName>style.visibility</p:attrName>
                                        </p:attrNameLst>
                                      </p:cBhvr>
                                      <p:to>
                                        <p:strVal val="visible"/>
                                      </p:to>
                                    </p:set>
                                    <p:animEffect transition="in" filter="wipe(right)">
                                      <p:cBhvr>
                                        <p:cTn id="11" dur="500"/>
                                        <p:tgtEl>
                                          <p:spTgt spid="148"/>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149"/>
                                        </p:tgtEl>
                                        <p:attrNameLst>
                                          <p:attrName>style.visibility</p:attrName>
                                        </p:attrNameLst>
                                      </p:cBhvr>
                                      <p:to>
                                        <p:strVal val="visible"/>
                                      </p:to>
                                    </p:set>
                                    <p:animEffect transition="in" filter="wipe(right)">
                                      <p:cBhvr>
                                        <p:cTn id="15" dur="500"/>
                                        <p:tgtEl>
                                          <p:spTgt spid="149"/>
                                        </p:tgtEl>
                                      </p:cBhvr>
                                    </p:animEffect>
                                  </p:childTnLst>
                                </p:cTn>
                              </p:par>
                            </p:childTnLst>
                          </p:cTn>
                        </p:par>
                        <p:par>
                          <p:cTn id="16" fill="hold">
                            <p:stCondLst>
                              <p:cond delay="1500"/>
                            </p:stCondLst>
                            <p:childTnLst>
                              <p:par>
                                <p:cTn id="17" presetID="22" presetClass="entr" presetSubtype="2" fill="hold" grpId="0" nodeType="afterEffect">
                                  <p:stCondLst>
                                    <p:cond delay="0"/>
                                  </p:stCondLst>
                                  <p:childTnLst>
                                    <p:set>
                                      <p:cBhvr>
                                        <p:cTn id="18" dur="1" fill="hold">
                                          <p:stCondLst>
                                            <p:cond delay="0"/>
                                          </p:stCondLst>
                                        </p:cTn>
                                        <p:tgtEl>
                                          <p:spTgt spid="150"/>
                                        </p:tgtEl>
                                        <p:attrNameLst>
                                          <p:attrName>style.visibility</p:attrName>
                                        </p:attrNameLst>
                                      </p:cBhvr>
                                      <p:to>
                                        <p:strVal val="visible"/>
                                      </p:to>
                                    </p:set>
                                    <p:animEffect transition="in" filter="wipe(right)">
                                      <p:cBhvr>
                                        <p:cTn id="19" dur="500"/>
                                        <p:tgtEl>
                                          <p:spTgt spid="150"/>
                                        </p:tgtEl>
                                      </p:cBhvr>
                                    </p:animEffect>
                                  </p:childTnLst>
                                </p:cTn>
                              </p:par>
                            </p:childTnLst>
                          </p:cTn>
                        </p:par>
                        <p:par>
                          <p:cTn id="20" fill="hold">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151"/>
                                        </p:tgtEl>
                                        <p:attrNameLst>
                                          <p:attrName>style.visibility</p:attrName>
                                        </p:attrNameLst>
                                      </p:cBhvr>
                                      <p:to>
                                        <p:strVal val="visible"/>
                                      </p:to>
                                    </p:set>
                                    <p:animEffect transition="in" filter="wipe(right)">
                                      <p:cBhvr>
                                        <p:cTn id="23" dur="500"/>
                                        <p:tgtEl>
                                          <p:spTgt spid="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 grpId="0" animBg="1"/>
      <p:bldP spid="148" grpId="0" animBg="1"/>
      <p:bldP spid="149" grpId="0" animBg="1"/>
      <p:bldP spid="150" grpId="0" animBg="1"/>
      <p:bldP spid="15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marL="0" indent="0">
              <a:buNone/>
            </a:pPr>
            <a:r>
              <a:rPr lang="en-US" dirty="0" smtClean="0"/>
              <a:t>Enjoy a consistent yet tailored experience quickly</a:t>
            </a:r>
          </a:p>
        </p:txBody>
      </p:sp>
      <p:sp>
        <p:nvSpPr>
          <p:cNvPr id="12" name="Rectangle 11"/>
          <p:cNvSpPr/>
          <p:nvPr/>
        </p:nvSpPr>
        <p:spPr bwMode="auto">
          <a:xfrm>
            <a:off x="520700" y="2262432"/>
            <a:ext cx="3610993" cy="3544479"/>
          </a:xfrm>
          <a:prstGeom prst="rect">
            <a:avLst/>
          </a:prstGeom>
          <a:solidFill>
            <a:schemeClr val="bg1">
              <a:lumMod val="8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182880" rIns="91440" bIns="91440" numCol="1" spcCol="0" rtlCol="0" fromWordArt="0" anchor="t" anchorCtr="0" forceAA="0" compatLnSpc="1">
            <a:prstTxWarp prst="textNoShape">
              <a:avLst/>
            </a:prstTxWarp>
            <a:noAutofit/>
          </a:bodyPr>
          <a:lstStyle/>
          <a:p>
            <a:pPr algn="ctr">
              <a:lnSpc>
                <a:spcPct val="90000"/>
              </a:lnSpc>
            </a:pPr>
            <a:r>
              <a:rPr lang="en-US" sz="3200" dirty="0">
                <a:solidFill>
                  <a:srgbClr val="0072C6"/>
                </a:solidFill>
              </a:rPr>
              <a:t>Minimal </a:t>
            </a:r>
            <a:r>
              <a:rPr lang="en-US" sz="3200" dirty="0" smtClean="0">
                <a:solidFill>
                  <a:srgbClr val="0072C6"/>
                </a:solidFill>
              </a:rPr>
              <a:t/>
            </a:r>
            <a:br>
              <a:rPr lang="en-US" sz="3200" dirty="0" smtClean="0">
                <a:solidFill>
                  <a:srgbClr val="0072C6"/>
                </a:solidFill>
              </a:rPr>
            </a:br>
            <a:r>
              <a:rPr lang="en-US" sz="3200" dirty="0" smtClean="0">
                <a:solidFill>
                  <a:srgbClr val="0072C6"/>
                </a:solidFill>
              </a:rPr>
              <a:t>ramp-up </a:t>
            </a:r>
            <a:r>
              <a:rPr lang="en-US" sz="3200" dirty="0">
                <a:solidFill>
                  <a:srgbClr val="0072C6"/>
                </a:solidFill>
              </a:rPr>
              <a:t>time</a:t>
            </a:r>
          </a:p>
        </p:txBody>
      </p:sp>
      <p:sp>
        <p:nvSpPr>
          <p:cNvPr id="13" name="Rectangle 12"/>
          <p:cNvSpPr/>
          <p:nvPr/>
        </p:nvSpPr>
        <p:spPr bwMode="auto">
          <a:xfrm>
            <a:off x="4291298" y="2262432"/>
            <a:ext cx="3610993" cy="3544479"/>
          </a:xfrm>
          <a:prstGeom prst="rect">
            <a:avLst/>
          </a:prstGeom>
          <a:solidFill>
            <a:schemeClr val="bg1">
              <a:lumMod val="8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182880" rIns="91440" bIns="91440" numCol="1" spcCol="0" rtlCol="0" fromWordArt="0" anchor="t" anchorCtr="0" forceAA="0" compatLnSpc="1">
            <a:prstTxWarp prst="textNoShape">
              <a:avLst/>
            </a:prstTxWarp>
            <a:noAutofit/>
          </a:bodyPr>
          <a:lstStyle/>
          <a:p>
            <a:pPr algn="ctr">
              <a:lnSpc>
                <a:spcPct val="90000"/>
              </a:lnSpc>
            </a:pPr>
            <a:r>
              <a:rPr lang="en-US" sz="3200" dirty="0" smtClean="0">
                <a:solidFill>
                  <a:srgbClr val="0072C6"/>
                </a:solidFill>
              </a:rPr>
              <a:t>Familiar</a:t>
            </a:r>
            <a:br>
              <a:rPr lang="en-US" sz="3200" dirty="0" smtClean="0">
                <a:solidFill>
                  <a:srgbClr val="0072C6"/>
                </a:solidFill>
              </a:rPr>
            </a:br>
            <a:r>
              <a:rPr lang="en-US" sz="3200" dirty="0" smtClean="0">
                <a:solidFill>
                  <a:srgbClr val="0072C6"/>
                </a:solidFill>
              </a:rPr>
              <a:t>interface</a:t>
            </a:r>
            <a:endParaRPr lang="en-US" sz="3200" dirty="0">
              <a:solidFill>
                <a:srgbClr val="0072C6"/>
              </a:solidFill>
            </a:endParaRPr>
          </a:p>
        </p:txBody>
      </p:sp>
      <p:sp>
        <p:nvSpPr>
          <p:cNvPr id="14" name="Rectangle 13"/>
          <p:cNvSpPr/>
          <p:nvPr/>
        </p:nvSpPr>
        <p:spPr bwMode="auto">
          <a:xfrm>
            <a:off x="8061895" y="2262432"/>
            <a:ext cx="3610993" cy="3544479"/>
          </a:xfrm>
          <a:prstGeom prst="rect">
            <a:avLst/>
          </a:prstGeom>
          <a:solidFill>
            <a:schemeClr val="bg1">
              <a:lumMod val="8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182880" rIns="91440" bIns="91440" numCol="1" spcCol="0" rtlCol="0" fromWordArt="0" anchor="t" anchorCtr="0" forceAA="0" compatLnSpc="1">
            <a:prstTxWarp prst="textNoShape">
              <a:avLst/>
            </a:prstTxWarp>
            <a:noAutofit/>
          </a:bodyPr>
          <a:lstStyle/>
          <a:p>
            <a:pPr algn="ctr">
              <a:lnSpc>
                <a:spcPct val="90000"/>
              </a:lnSpc>
            </a:pPr>
            <a:r>
              <a:rPr lang="en-US" sz="3200" dirty="0">
                <a:solidFill>
                  <a:srgbClr val="0072C6"/>
                </a:solidFill>
              </a:rPr>
              <a:t>No </a:t>
            </a:r>
            <a:r>
              <a:rPr lang="en-US" sz="3200" dirty="0" smtClean="0">
                <a:solidFill>
                  <a:srgbClr val="0072C6"/>
                </a:solidFill>
              </a:rPr>
              <a:t>retraining </a:t>
            </a:r>
            <a:r>
              <a:rPr lang="en-US" sz="3200" dirty="0">
                <a:solidFill>
                  <a:srgbClr val="0072C6"/>
                </a:solidFill>
              </a:rPr>
              <a:t>necessary</a:t>
            </a:r>
          </a:p>
        </p:txBody>
      </p:sp>
      <p:sp>
        <p:nvSpPr>
          <p:cNvPr id="2" name="Title 1"/>
          <p:cNvSpPr>
            <a:spLocks noGrp="1"/>
          </p:cNvSpPr>
          <p:nvPr>
            <p:ph type="title"/>
          </p:nvPr>
        </p:nvSpPr>
        <p:spPr>
          <a:xfrm>
            <a:off x="1458914" y="454512"/>
            <a:ext cx="9617582" cy="747897"/>
          </a:xfrm>
        </p:spPr>
        <p:txBody>
          <a:bodyPr/>
          <a:lstStyle/>
          <a:p>
            <a:r>
              <a:rPr lang="en-US" sz="6000" dirty="0" smtClean="0"/>
              <a:t>Time </a:t>
            </a:r>
            <a:endParaRPr lang="en-US" sz="6000" dirty="0"/>
          </a:p>
        </p:txBody>
      </p:sp>
      <p:sp>
        <p:nvSpPr>
          <p:cNvPr id="8" name="Oval 7"/>
          <p:cNvSpPr/>
          <p:nvPr/>
        </p:nvSpPr>
        <p:spPr bwMode="auto">
          <a:xfrm>
            <a:off x="520700" y="406400"/>
            <a:ext cx="780768" cy="780768"/>
          </a:xfrm>
          <a:prstGeom prst="ellipse">
            <a:avLst/>
          </a:prstGeom>
          <a:solidFill>
            <a:schemeClr val="tx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4400" dirty="0" smtClean="0">
                <a:solidFill>
                  <a:schemeClr val="bg1"/>
                </a:solidFill>
                <a:ea typeface="Segoe UI" pitchFamily="34" charset="0"/>
                <a:cs typeface="Segoe UI" pitchFamily="34" charset="0"/>
              </a:rPr>
              <a:t>4</a:t>
            </a:r>
          </a:p>
        </p:txBody>
      </p:sp>
      <p:grpSp>
        <p:nvGrpSpPr>
          <p:cNvPr id="33" name="Group 32"/>
          <p:cNvGrpSpPr/>
          <p:nvPr/>
        </p:nvGrpSpPr>
        <p:grpSpPr>
          <a:xfrm>
            <a:off x="1496019" y="3583957"/>
            <a:ext cx="1624961" cy="2020022"/>
            <a:chOff x="1636713" y="3641725"/>
            <a:chExt cx="1384299" cy="1720850"/>
          </a:xfrm>
        </p:grpSpPr>
        <p:sp>
          <p:nvSpPr>
            <p:cNvPr id="18" name="Freeform 5"/>
            <p:cNvSpPr>
              <a:spLocks/>
            </p:cNvSpPr>
            <p:nvPr/>
          </p:nvSpPr>
          <p:spPr bwMode="auto">
            <a:xfrm>
              <a:off x="1636713" y="4546600"/>
              <a:ext cx="1384299" cy="815975"/>
            </a:xfrm>
            <a:custGeom>
              <a:avLst/>
              <a:gdLst>
                <a:gd name="T0" fmla="*/ 872 w 872"/>
                <a:gd name="T1" fmla="*/ 514 h 514"/>
                <a:gd name="T2" fmla="*/ 0 w 872"/>
                <a:gd name="T3" fmla="*/ 514 h 514"/>
                <a:gd name="T4" fmla="*/ 220 w 872"/>
                <a:gd name="T5" fmla="*/ 0 h 514"/>
                <a:gd name="T6" fmla="*/ 652 w 872"/>
                <a:gd name="T7" fmla="*/ 0 h 514"/>
                <a:gd name="T8" fmla="*/ 872 w 872"/>
                <a:gd name="T9" fmla="*/ 514 h 514"/>
              </a:gdLst>
              <a:ahLst/>
              <a:cxnLst>
                <a:cxn ang="0">
                  <a:pos x="T0" y="T1"/>
                </a:cxn>
                <a:cxn ang="0">
                  <a:pos x="T2" y="T3"/>
                </a:cxn>
                <a:cxn ang="0">
                  <a:pos x="T4" y="T5"/>
                </a:cxn>
                <a:cxn ang="0">
                  <a:pos x="T6" y="T7"/>
                </a:cxn>
                <a:cxn ang="0">
                  <a:pos x="T8" y="T9"/>
                </a:cxn>
              </a:cxnLst>
              <a:rect l="0" t="0" r="r" b="b"/>
              <a:pathLst>
                <a:path w="872" h="514">
                  <a:moveTo>
                    <a:pt x="872" y="514"/>
                  </a:moveTo>
                  <a:lnTo>
                    <a:pt x="0" y="514"/>
                  </a:lnTo>
                  <a:lnTo>
                    <a:pt x="220" y="0"/>
                  </a:lnTo>
                  <a:lnTo>
                    <a:pt x="652" y="0"/>
                  </a:lnTo>
                  <a:lnTo>
                    <a:pt x="872" y="514"/>
                  </a:lnTo>
                  <a:close/>
                </a:path>
              </a:pathLst>
            </a:custGeom>
            <a:solidFill>
              <a:srgbClr val="0091FE"/>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Oval 6"/>
            <p:cNvSpPr>
              <a:spLocks noChangeArrowheads="1"/>
            </p:cNvSpPr>
            <p:nvPr/>
          </p:nvSpPr>
          <p:spPr bwMode="auto">
            <a:xfrm>
              <a:off x="1708150" y="3641725"/>
              <a:ext cx="1241425" cy="1239838"/>
            </a:xfrm>
            <a:prstGeom prst="ellipse">
              <a:avLst/>
            </a:prstGeom>
            <a:solidFill>
              <a:srgbClr val="0091FE"/>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Oval 7"/>
            <p:cNvSpPr>
              <a:spLocks noChangeArrowheads="1"/>
            </p:cNvSpPr>
            <p:nvPr/>
          </p:nvSpPr>
          <p:spPr bwMode="auto">
            <a:xfrm>
              <a:off x="1911350" y="3844925"/>
              <a:ext cx="835025" cy="833438"/>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Oval 8"/>
            <p:cNvSpPr>
              <a:spLocks noChangeArrowheads="1"/>
            </p:cNvSpPr>
            <p:nvPr/>
          </p:nvSpPr>
          <p:spPr bwMode="auto">
            <a:xfrm>
              <a:off x="2305050" y="4237038"/>
              <a:ext cx="47625" cy="492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Line 9"/>
            <p:cNvSpPr>
              <a:spLocks noChangeShapeType="1"/>
            </p:cNvSpPr>
            <p:nvPr/>
          </p:nvSpPr>
          <p:spPr bwMode="auto">
            <a:xfrm>
              <a:off x="2330450" y="3871913"/>
              <a:ext cx="0" cy="779463"/>
            </a:xfrm>
            <a:prstGeom prst="line">
              <a:avLst/>
            </a:prstGeom>
            <a:noFill/>
            <a:ln w="26988" cap="sq">
              <a:solidFill>
                <a:srgbClr val="1B1B1B"/>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Line 10"/>
            <p:cNvSpPr>
              <a:spLocks noChangeShapeType="1"/>
            </p:cNvSpPr>
            <p:nvPr/>
          </p:nvSpPr>
          <p:spPr bwMode="auto">
            <a:xfrm>
              <a:off x="1936750" y="4259263"/>
              <a:ext cx="782637" cy="0"/>
            </a:xfrm>
            <a:prstGeom prst="line">
              <a:avLst/>
            </a:prstGeom>
            <a:noFill/>
            <a:ln w="26988" cap="sq">
              <a:solidFill>
                <a:srgbClr val="1B1B1B"/>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Line 11"/>
            <p:cNvSpPr>
              <a:spLocks noChangeShapeType="1"/>
            </p:cNvSpPr>
            <p:nvPr/>
          </p:nvSpPr>
          <p:spPr bwMode="auto">
            <a:xfrm>
              <a:off x="1990725" y="4070350"/>
              <a:ext cx="676275" cy="382588"/>
            </a:xfrm>
            <a:prstGeom prst="line">
              <a:avLst/>
            </a:prstGeom>
            <a:noFill/>
            <a:ln w="26988" cap="sq">
              <a:solidFill>
                <a:srgbClr val="1B1B1B"/>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Line 12"/>
            <p:cNvSpPr>
              <a:spLocks noChangeShapeType="1"/>
            </p:cNvSpPr>
            <p:nvPr/>
          </p:nvSpPr>
          <p:spPr bwMode="auto">
            <a:xfrm flipV="1">
              <a:off x="2136775" y="3924300"/>
              <a:ext cx="384175" cy="674688"/>
            </a:xfrm>
            <a:prstGeom prst="line">
              <a:avLst/>
            </a:prstGeom>
            <a:noFill/>
            <a:ln w="26988" cap="sq">
              <a:solidFill>
                <a:srgbClr val="1B1B1B"/>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Line 13"/>
            <p:cNvSpPr>
              <a:spLocks noChangeShapeType="1"/>
            </p:cNvSpPr>
            <p:nvPr/>
          </p:nvSpPr>
          <p:spPr bwMode="auto">
            <a:xfrm>
              <a:off x="2132013" y="3924300"/>
              <a:ext cx="393700" cy="674688"/>
            </a:xfrm>
            <a:prstGeom prst="line">
              <a:avLst/>
            </a:prstGeom>
            <a:noFill/>
            <a:ln w="26988" cap="sq">
              <a:solidFill>
                <a:srgbClr val="1B1B1B"/>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Line 14"/>
            <p:cNvSpPr>
              <a:spLocks noChangeShapeType="1"/>
            </p:cNvSpPr>
            <p:nvPr/>
          </p:nvSpPr>
          <p:spPr bwMode="auto">
            <a:xfrm flipV="1">
              <a:off x="1990725" y="4065588"/>
              <a:ext cx="676275" cy="392113"/>
            </a:xfrm>
            <a:prstGeom prst="line">
              <a:avLst/>
            </a:prstGeom>
            <a:noFill/>
            <a:ln w="26988" cap="sq">
              <a:solidFill>
                <a:srgbClr val="1B1B1B"/>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Oval 15"/>
            <p:cNvSpPr>
              <a:spLocks noChangeArrowheads="1"/>
            </p:cNvSpPr>
            <p:nvPr/>
          </p:nvSpPr>
          <p:spPr bwMode="auto">
            <a:xfrm>
              <a:off x="2008188" y="3941763"/>
              <a:ext cx="641350" cy="63976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Oval 16"/>
            <p:cNvSpPr>
              <a:spLocks noChangeArrowheads="1"/>
            </p:cNvSpPr>
            <p:nvPr/>
          </p:nvSpPr>
          <p:spPr bwMode="auto">
            <a:xfrm>
              <a:off x="2305050" y="4237038"/>
              <a:ext cx="47625" cy="4921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Line 17"/>
            <p:cNvSpPr>
              <a:spLocks noChangeShapeType="1"/>
            </p:cNvSpPr>
            <p:nvPr/>
          </p:nvSpPr>
          <p:spPr bwMode="auto">
            <a:xfrm flipH="1" flipV="1">
              <a:off x="2087563" y="4021138"/>
              <a:ext cx="242887" cy="238125"/>
            </a:xfrm>
            <a:prstGeom prst="line">
              <a:avLst/>
            </a:prstGeom>
            <a:noFill/>
            <a:ln w="26988" cap="rnd">
              <a:solidFill>
                <a:srgbClr val="1B1B1B"/>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Line 18"/>
            <p:cNvSpPr>
              <a:spLocks noChangeShapeType="1"/>
            </p:cNvSpPr>
            <p:nvPr/>
          </p:nvSpPr>
          <p:spPr bwMode="auto">
            <a:xfrm>
              <a:off x="2330450" y="4259263"/>
              <a:ext cx="177800" cy="0"/>
            </a:xfrm>
            <a:prstGeom prst="line">
              <a:avLst/>
            </a:prstGeom>
            <a:noFill/>
            <a:ln w="26988" cap="rnd">
              <a:solidFill>
                <a:srgbClr val="1B1B1B"/>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Line 19"/>
            <p:cNvSpPr>
              <a:spLocks noChangeShapeType="1"/>
            </p:cNvSpPr>
            <p:nvPr/>
          </p:nvSpPr>
          <p:spPr bwMode="auto">
            <a:xfrm flipH="1">
              <a:off x="2087563" y="4211638"/>
              <a:ext cx="292100" cy="290513"/>
            </a:xfrm>
            <a:prstGeom prst="line">
              <a:avLst/>
            </a:prstGeom>
            <a:noFill/>
            <a:ln w="26988" cap="rnd">
              <a:solidFill>
                <a:srgbClr val="FBB715"/>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76" name="Group 75"/>
          <p:cNvGrpSpPr/>
          <p:nvPr/>
        </p:nvGrpSpPr>
        <p:grpSpPr>
          <a:xfrm>
            <a:off x="5607402" y="3595766"/>
            <a:ext cx="1154548" cy="2008213"/>
            <a:chOff x="5607402" y="3595766"/>
            <a:chExt cx="1154548" cy="2008213"/>
          </a:xfrm>
        </p:grpSpPr>
        <p:sp>
          <p:nvSpPr>
            <p:cNvPr id="72" name="Freeform 57"/>
            <p:cNvSpPr>
              <a:spLocks noEditPoints="1"/>
            </p:cNvSpPr>
            <p:nvPr/>
          </p:nvSpPr>
          <p:spPr bwMode="auto">
            <a:xfrm>
              <a:off x="5775336" y="3732211"/>
              <a:ext cx="430333" cy="437330"/>
            </a:xfrm>
            <a:custGeom>
              <a:avLst/>
              <a:gdLst>
                <a:gd name="T0" fmla="*/ 34 w 69"/>
                <a:gd name="T1" fmla="*/ 70 h 70"/>
                <a:gd name="T2" fmla="*/ 0 w 69"/>
                <a:gd name="T3" fmla="*/ 35 h 70"/>
                <a:gd name="T4" fmla="*/ 34 w 69"/>
                <a:gd name="T5" fmla="*/ 0 h 70"/>
                <a:gd name="T6" fmla="*/ 69 w 69"/>
                <a:gd name="T7" fmla="*/ 35 h 70"/>
                <a:gd name="T8" fmla="*/ 34 w 69"/>
                <a:gd name="T9" fmla="*/ 70 h 70"/>
                <a:gd name="T10" fmla="*/ 34 w 69"/>
                <a:gd name="T11" fmla="*/ 4 h 70"/>
                <a:gd name="T12" fmla="*/ 3 w 69"/>
                <a:gd name="T13" fmla="*/ 35 h 70"/>
                <a:gd name="T14" fmla="*/ 34 w 69"/>
                <a:gd name="T15" fmla="*/ 66 h 70"/>
                <a:gd name="T16" fmla="*/ 65 w 69"/>
                <a:gd name="T17" fmla="*/ 35 h 70"/>
                <a:gd name="T18" fmla="*/ 34 w 69"/>
                <a:gd name="T19" fmla="*/ 4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70">
                  <a:moveTo>
                    <a:pt x="34" y="70"/>
                  </a:moveTo>
                  <a:cubicBezTo>
                    <a:pt x="15" y="70"/>
                    <a:pt x="0" y="54"/>
                    <a:pt x="0" y="35"/>
                  </a:cubicBezTo>
                  <a:cubicBezTo>
                    <a:pt x="0" y="16"/>
                    <a:pt x="15" y="0"/>
                    <a:pt x="34" y="0"/>
                  </a:cubicBezTo>
                  <a:cubicBezTo>
                    <a:pt x="53" y="0"/>
                    <a:pt x="69" y="16"/>
                    <a:pt x="69" y="35"/>
                  </a:cubicBezTo>
                  <a:cubicBezTo>
                    <a:pt x="69" y="54"/>
                    <a:pt x="53" y="70"/>
                    <a:pt x="34" y="70"/>
                  </a:cubicBezTo>
                  <a:close/>
                  <a:moveTo>
                    <a:pt x="34" y="4"/>
                  </a:moveTo>
                  <a:cubicBezTo>
                    <a:pt x="17" y="4"/>
                    <a:pt x="3" y="18"/>
                    <a:pt x="3" y="35"/>
                  </a:cubicBezTo>
                  <a:cubicBezTo>
                    <a:pt x="3" y="52"/>
                    <a:pt x="17" y="66"/>
                    <a:pt x="34" y="66"/>
                  </a:cubicBezTo>
                  <a:cubicBezTo>
                    <a:pt x="51" y="66"/>
                    <a:pt x="65" y="52"/>
                    <a:pt x="65" y="35"/>
                  </a:cubicBezTo>
                  <a:cubicBezTo>
                    <a:pt x="65" y="18"/>
                    <a:pt x="51" y="4"/>
                    <a:pt x="34" y="4"/>
                  </a:cubicBezTo>
                  <a:close/>
                </a:path>
              </a:pathLst>
            </a:custGeom>
            <a:solidFill>
              <a:srgbClr val="0091FE"/>
            </a:solidFill>
            <a:ln w="9525">
              <a:solidFill>
                <a:srgbClr val="0091FE"/>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 name="Freeform 58"/>
            <p:cNvSpPr>
              <a:spLocks noEditPoints="1"/>
            </p:cNvSpPr>
            <p:nvPr/>
          </p:nvSpPr>
          <p:spPr bwMode="auto">
            <a:xfrm>
              <a:off x="5631891" y="3595766"/>
              <a:ext cx="717220" cy="710223"/>
            </a:xfrm>
            <a:custGeom>
              <a:avLst/>
              <a:gdLst>
                <a:gd name="T0" fmla="*/ 57 w 115"/>
                <a:gd name="T1" fmla="*/ 114 h 114"/>
                <a:gd name="T2" fmla="*/ 0 w 115"/>
                <a:gd name="T3" fmla="*/ 57 h 114"/>
                <a:gd name="T4" fmla="*/ 57 w 115"/>
                <a:gd name="T5" fmla="*/ 0 h 114"/>
                <a:gd name="T6" fmla="*/ 115 w 115"/>
                <a:gd name="T7" fmla="*/ 57 h 114"/>
                <a:gd name="T8" fmla="*/ 57 w 115"/>
                <a:gd name="T9" fmla="*/ 114 h 114"/>
                <a:gd name="T10" fmla="*/ 57 w 115"/>
                <a:gd name="T11" fmla="*/ 3 h 114"/>
                <a:gd name="T12" fmla="*/ 3 w 115"/>
                <a:gd name="T13" fmla="*/ 57 h 114"/>
                <a:gd name="T14" fmla="*/ 57 w 115"/>
                <a:gd name="T15" fmla="*/ 111 h 114"/>
                <a:gd name="T16" fmla="*/ 111 w 115"/>
                <a:gd name="T17" fmla="*/ 57 h 114"/>
                <a:gd name="T18" fmla="*/ 57 w 115"/>
                <a:gd name="T19" fmla="*/ 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5" h="114">
                  <a:moveTo>
                    <a:pt x="57" y="114"/>
                  </a:moveTo>
                  <a:cubicBezTo>
                    <a:pt x="26" y="114"/>
                    <a:pt x="0" y="89"/>
                    <a:pt x="0" y="57"/>
                  </a:cubicBezTo>
                  <a:cubicBezTo>
                    <a:pt x="0" y="25"/>
                    <a:pt x="26" y="0"/>
                    <a:pt x="57" y="0"/>
                  </a:cubicBezTo>
                  <a:cubicBezTo>
                    <a:pt x="89" y="0"/>
                    <a:pt x="115" y="25"/>
                    <a:pt x="115" y="57"/>
                  </a:cubicBezTo>
                  <a:cubicBezTo>
                    <a:pt x="115" y="89"/>
                    <a:pt x="89" y="114"/>
                    <a:pt x="57" y="114"/>
                  </a:cubicBezTo>
                  <a:close/>
                  <a:moveTo>
                    <a:pt x="57" y="3"/>
                  </a:moveTo>
                  <a:cubicBezTo>
                    <a:pt x="28" y="3"/>
                    <a:pt x="3" y="27"/>
                    <a:pt x="3" y="57"/>
                  </a:cubicBezTo>
                  <a:cubicBezTo>
                    <a:pt x="3" y="87"/>
                    <a:pt x="28" y="111"/>
                    <a:pt x="57" y="111"/>
                  </a:cubicBezTo>
                  <a:cubicBezTo>
                    <a:pt x="87" y="111"/>
                    <a:pt x="111" y="87"/>
                    <a:pt x="111" y="57"/>
                  </a:cubicBezTo>
                  <a:cubicBezTo>
                    <a:pt x="111" y="27"/>
                    <a:pt x="87" y="3"/>
                    <a:pt x="57" y="3"/>
                  </a:cubicBezTo>
                  <a:close/>
                </a:path>
              </a:pathLst>
            </a:custGeom>
            <a:solidFill>
              <a:srgbClr val="0091FE"/>
            </a:solidFill>
            <a:ln w="9525">
              <a:solidFill>
                <a:srgbClr val="0091FE"/>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4" name="Freeform 59"/>
            <p:cNvSpPr>
              <a:spLocks/>
            </p:cNvSpPr>
            <p:nvPr/>
          </p:nvSpPr>
          <p:spPr bwMode="auto">
            <a:xfrm>
              <a:off x="5607402" y="3851165"/>
              <a:ext cx="1154548" cy="1752814"/>
            </a:xfrm>
            <a:custGeom>
              <a:avLst/>
              <a:gdLst>
                <a:gd name="T0" fmla="*/ 184 w 185"/>
                <a:gd name="T1" fmla="*/ 196 h 281"/>
                <a:gd name="T2" fmla="*/ 185 w 185"/>
                <a:gd name="T3" fmla="*/ 189 h 281"/>
                <a:gd name="T4" fmla="*/ 184 w 185"/>
                <a:gd name="T5" fmla="*/ 189 h 281"/>
                <a:gd name="T6" fmla="*/ 184 w 185"/>
                <a:gd name="T7" fmla="*/ 159 h 281"/>
                <a:gd name="T8" fmla="*/ 184 w 185"/>
                <a:gd name="T9" fmla="*/ 121 h 281"/>
                <a:gd name="T10" fmla="*/ 184 w 185"/>
                <a:gd name="T11" fmla="*/ 121 h 281"/>
                <a:gd name="T12" fmla="*/ 167 w 185"/>
                <a:gd name="T13" fmla="*/ 103 h 281"/>
                <a:gd name="T14" fmla="*/ 149 w 185"/>
                <a:gd name="T15" fmla="*/ 121 h 281"/>
                <a:gd name="T16" fmla="*/ 149 w 185"/>
                <a:gd name="T17" fmla="*/ 112 h 281"/>
                <a:gd name="T18" fmla="*/ 131 w 185"/>
                <a:gd name="T19" fmla="*/ 94 h 281"/>
                <a:gd name="T20" fmla="*/ 114 w 185"/>
                <a:gd name="T21" fmla="*/ 112 h 281"/>
                <a:gd name="T22" fmla="*/ 114 w 185"/>
                <a:gd name="T23" fmla="*/ 103 h 281"/>
                <a:gd name="T24" fmla="*/ 96 w 185"/>
                <a:gd name="T25" fmla="*/ 85 h 281"/>
                <a:gd name="T26" fmla="*/ 78 w 185"/>
                <a:gd name="T27" fmla="*/ 103 h 281"/>
                <a:gd name="T28" fmla="*/ 78 w 185"/>
                <a:gd name="T29" fmla="*/ 17 h 281"/>
                <a:gd name="T30" fmla="*/ 61 w 185"/>
                <a:gd name="T31" fmla="*/ 0 h 281"/>
                <a:gd name="T32" fmla="*/ 43 w 185"/>
                <a:gd name="T33" fmla="*/ 17 h 281"/>
                <a:gd name="T34" fmla="*/ 43 w 185"/>
                <a:gd name="T35" fmla="*/ 121 h 281"/>
                <a:gd name="T36" fmla="*/ 43 w 185"/>
                <a:gd name="T37" fmla="*/ 171 h 281"/>
                <a:gd name="T38" fmla="*/ 35 w 185"/>
                <a:gd name="T39" fmla="*/ 180 h 281"/>
                <a:gd name="T40" fmla="*/ 35 w 185"/>
                <a:gd name="T41" fmla="*/ 137 h 281"/>
                <a:gd name="T42" fmla="*/ 18 w 185"/>
                <a:gd name="T43" fmla="*/ 119 h 281"/>
                <a:gd name="T44" fmla="*/ 0 w 185"/>
                <a:gd name="T45" fmla="*/ 119 h 281"/>
                <a:gd name="T46" fmla="*/ 0 w 185"/>
                <a:gd name="T47" fmla="*/ 137 h 281"/>
                <a:gd name="T48" fmla="*/ 0 w 185"/>
                <a:gd name="T49" fmla="*/ 189 h 281"/>
                <a:gd name="T50" fmla="*/ 0 w 185"/>
                <a:gd name="T51" fmla="*/ 189 h 281"/>
                <a:gd name="T52" fmla="*/ 0 w 185"/>
                <a:gd name="T53" fmla="*/ 189 h 281"/>
                <a:gd name="T54" fmla="*/ 92 w 185"/>
                <a:gd name="T55" fmla="*/ 281 h 281"/>
                <a:gd name="T56" fmla="*/ 184 w 185"/>
                <a:gd name="T57" fmla="*/ 199 h 281"/>
                <a:gd name="T58" fmla="*/ 184 w 185"/>
                <a:gd name="T59" fmla="*/ 199 h 281"/>
                <a:gd name="T60" fmla="*/ 184 w 185"/>
                <a:gd name="T61" fmla="*/ 196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85" h="281">
                  <a:moveTo>
                    <a:pt x="184" y="196"/>
                  </a:moveTo>
                  <a:cubicBezTo>
                    <a:pt x="185" y="194"/>
                    <a:pt x="185" y="191"/>
                    <a:pt x="185" y="189"/>
                  </a:cubicBezTo>
                  <a:cubicBezTo>
                    <a:pt x="184" y="189"/>
                    <a:pt x="184" y="189"/>
                    <a:pt x="184" y="189"/>
                  </a:cubicBezTo>
                  <a:cubicBezTo>
                    <a:pt x="184" y="159"/>
                    <a:pt x="184" y="159"/>
                    <a:pt x="184" y="159"/>
                  </a:cubicBezTo>
                  <a:cubicBezTo>
                    <a:pt x="184" y="121"/>
                    <a:pt x="184" y="121"/>
                    <a:pt x="184" y="121"/>
                  </a:cubicBezTo>
                  <a:cubicBezTo>
                    <a:pt x="184" y="121"/>
                    <a:pt x="184" y="121"/>
                    <a:pt x="184" y="121"/>
                  </a:cubicBezTo>
                  <a:cubicBezTo>
                    <a:pt x="184" y="111"/>
                    <a:pt x="177" y="103"/>
                    <a:pt x="167" y="103"/>
                  </a:cubicBezTo>
                  <a:cubicBezTo>
                    <a:pt x="157" y="103"/>
                    <a:pt x="149" y="111"/>
                    <a:pt x="149" y="121"/>
                  </a:cubicBezTo>
                  <a:cubicBezTo>
                    <a:pt x="149" y="112"/>
                    <a:pt x="149" y="112"/>
                    <a:pt x="149" y="112"/>
                  </a:cubicBezTo>
                  <a:cubicBezTo>
                    <a:pt x="149" y="102"/>
                    <a:pt x="141" y="94"/>
                    <a:pt x="131" y="94"/>
                  </a:cubicBezTo>
                  <a:cubicBezTo>
                    <a:pt x="122" y="94"/>
                    <a:pt x="114" y="102"/>
                    <a:pt x="114" y="112"/>
                  </a:cubicBezTo>
                  <a:cubicBezTo>
                    <a:pt x="114" y="103"/>
                    <a:pt x="114" y="103"/>
                    <a:pt x="114" y="103"/>
                  </a:cubicBezTo>
                  <a:cubicBezTo>
                    <a:pt x="114" y="93"/>
                    <a:pt x="106" y="85"/>
                    <a:pt x="96" y="85"/>
                  </a:cubicBezTo>
                  <a:cubicBezTo>
                    <a:pt x="86" y="85"/>
                    <a:pt x="78" y="93"/>
                    <a:pt x="78" y="103"/>
                  </a:cubicBezTo>
                  <a:cubicBezTo>
                    <a:pt x="78" y="17"/>
                    <a:pt x="78" y="17"/>
                    <a:pt x="78" y="17"/>
                  </a:cubicBezTo>
                  <a:cubicBezTo>
                    <a:pt x="78" y="8"/>
                    <a:pt x="70" y="0"/>
                    <a:pt x="61" y="0"/>
                  </a:cubicBezTo>
                  <a:cubicBezTo>
                    <a:pt x="51" y="0"/>
                    <a:pt x="43" y="8"/>
                    <a:pt x="43" y="17"/>
                  </a:cubicBezTo>
                  <a:cubicBezTo>
                    <a:pt x="43" y="121"/>
                    <a:pt x="43" y="121"/>
                    <a:pt x="43" y="121"/>
                  </a:cubicBezTo>
                  <a:cubicBezTo>
                    <a:pt x="43" y="171"/>
                    <a:pt x="43" y="171"/>
                    <a:pt x="43" y="171"/>
                  </a:cubicBezTo>
                  <a:cubicBezTo>
                    <a:pt x="43" y="175"/>
                    <a:pt x="41" y="180"/>
                    <a:pt x="35" y="180"/>
                  </a:cubicBezTo>
                  <a:cubicBezTo>
                    <a:pt x="35" y="137"/>
                    <a:pt x="35" y="137"/>
                    <a:pt x="35" y="137"/>
                  </a:cubicBezTo>
                  <a:cubicBezTo>
                    <a:pt x="35" y="127"/>
                    <a:pt x="28" y="119"/>
                    <a:pt x="18" y="119"/>
                  </a:cubicBezTo>
                  <a:cubicBezTo>
                    <a:pt x="0" y="119"/>
                    <a:pt x="0" y="119"/>
                    <a:pt x="0" y="119"/>
                  </a:cubicBezTo>
                  <a:cubicBezTo>
                    <a:pt x="0" y="137"/>
                    <a:pt x="0" y="137"/>
                    <a:pt x="0" y="137"/>
                  </a:cubicBezTo>
                  <a:cubicBezTo>
                    <a:pt x="0" y="189"/>
                    <a:pt x="0" y="189"/>
                    <a:pt x="0" y="189"/>
                  </a:cubicBezTo>
                  <a:cubicBezTo>
                    <a:pt x="0" y="189"/>
                    <a:pt x="0" y="189"/>
                    <a:pt x="0" y="189"/>
                  </a:cubicBezTo>
                  <a:cubicBezTo>
                    <a:pt x="0" y="189"/>
                    <a:pt x="0" y="189"/>
                    <a:pt x="0" y="189"/>
                  </a:cubicBezTo>
                  <a:cubicBezTo>
                    <a:pt x="0" y="240"/>
                    <a:pt x="41" y="281"/>
                    <a:pt x="92" y="281"/>
                  </a:cubicBezTo>
                  <a:cubicBezTo>
                    <a:pt x="140" y="281"/>
                    <a:pt x="179" y="245"/>
                    <a:pt x="184" y="199"/>
                  </a:cubicBezTo>
                  <a:cubicBezTo>
                    <a:pt x="184" y="199"/>
                    <a:pt x="184" y="199"/>
                    <a:pt x="184" y="199"/>
                  </a:cubicBezTo>
                  <a:lnTo>
                    <a:pt x="184" y="196"/>
                  </a:ln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08" name="Group 107"/>
          <p:cNvGrpSpPr/>
          <p:nvPr/>
        </p:nvGrpSpPr>
        <p:grpSpPr>
          <a:xfrm>
            <a:off x="8580724" y="3441477"/>
            <a:ext cx="2243579" cy="2200627"/>
            <a:chOff x="8747125" y="3586163"/>
            <a:chExt cx="1409701" cy="1382713"/>
          </a:xfrm>
        </p:grpSpPr>
        <p:sp>
          <p:nvSpPr>
            <p:cNvPr id="80" name="Freeform 63"/>
            <p:cNvSpPr>
              <a:spLocks/>
            </p:cNvSpPr>
            <p:nvPr/>
          </p:nvSpPr>
          <p:spPr bwMode="auto">
            <a:xfrm>
              <a:off x="9545638" y="3814763"/>
              <a:ext cx="420688" cy="85725"/>
            </a:xfrm>
            <a:custGeom>
              <a:avLst/>
              <a:gdLst>
                <a:gd name="T0" fmla="*/ 146 w 146"/>
                <a:gd name="T1" fmla="*/ 23 h 30"/>
                <a:gd name="T2" fmla="*/ 139 w 146"/>
                <a:gd name="T3" fmla="*/ 30 h 30"/>
                <a:gd name="T4" fmla="*/ 8 w 146"/>
                <a:gd name="T5" fmla="*/ 30 h 30"/>
                <a:gd name="T6" fmla="*/ 0 w 146"/>
                <a:gd name="T7" fmla="*/ 23 h 30"/>
                <a:gd name="T8" fmla="*/ 0 w 146"/>
                <a:gd name="T9" fmla="*/ 7 h 30"/>
                <a:gd name="T10" fmla="*/ 8 w 146"/>
                <a:gd name="T11" fmla="*/ 0 h 30"/>
                <a:gd name="T12" fmla="*/ 139 w 146"/>
                <a:gd name="T13" fmla="*/ 0 h 30"/>
                <a:gd name="T14" fmla="*/ 146 w 146"/>
                <a:gd name="T15" fmla="*/ 7 h 30"/>
                <a:gd name="T16" fmla="*/ 146 w 146"/>
                <a:gd name="T17" fmla="*/ 2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6" h="30">
                  <a:moveTo>
                    <a:pt x="146" y="23"/>
                  </a:moveTo>
                  <a:cubicBezTo>
                    <a:pt x="146" y="27"/>
                    <a:pt x="143" y="30"/>
                    <a:pt x="139" y="30"/>
                  </a:cubicBezTo>
                  <a:cubicBezTo>
                    <a:pt x="8" y="30"/>
                    <a:pt x="8" y="30"/>
                    <a:pt x="8" y="30"/>
                  </a:cubicBezTo>
                  <a:cubicBezTo>
                    <a:pt x="3" y="30"/>
                    <a:pt x="0" y="27"/>
                    <a:pt x="0" y="23"/>
                  </a:cubicBezTo>
                  <a:cubicBezTo>
                    <a:pt x="0" y="7"/>
                    <a:pt x="0" y="7"/>
                    <a:pt x="0" y="7"/>
                  </a:cubicBezTo>
                  <a:cubicBezTo>
                    <a:pt x="0" y="3"/>
                    <a:pt x="3" y="0"/>
                    <a:pt x="8" y="0"/>
                  </a:cubicBezTo>
                  <a:cubicBezTo>
                    <a:pt x="139" y="0"/>
                    <a:pt x="139" y="0"/>
                    <a:pt x="139" y="0"/>
                  </a:cubicBezTo>
                  <a:cubicBezTo>
                    <a:pt x="143" y="0"/>
                    <a:pt x="146" y="3"/>
                    <a:pt x="146" y="7"/>
                  </a:cubicBezTo>
                  <a:lnTo>
                    <a:pt x="146" y="23"/>
                  </a:lnTo>
                  <a:close/>
                </a:path>
              </a:pathLst>
            </a:custGeom>
            <a:solidFill>
              <a:srgbClr val="C69B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69"/>
            <p:cNvSpPr>
              <a:spLocks/>
            </p:cNvSpPr>
            <p:nvPr/>
          </p:nvSpPr>
          <p:spPr bwMode="auto">
            <a:xfrm>
              <a:off x="9355138" y="4140201"/>
              <a:ext cx="801688" cy="828675"/>
            </a:xfrm>
            <a:custGeom>
              <a:avLst/>
              <a:gdLst>
                <a:gd name="T0" fmla="*/ 219 w 278"/>
                <a:gd name="T1" fmla="*/ 0 h 288"/>
                <a:gd name="T2" fmla="*/ 59 w 278"/>
                <a:gd name="T3" fmla="*/ 0 h 288"/>
                <a:gd name="T4" fmla="*/ 0 w 278"/>
                <a:gd name="T5" fmla="*/ 59 h 288"/>
                <a:gd name="T6" fmla="*/ 0 w 278"/>
                <a:gd name="T7" fmla="*/ 109 h 288"/>
                <a:gd name="T8" fmla="*/ 59 w 278"/>
                <a:gd name="T9" fmla="*/ 109 h 288"/>
                <a:gd name="T10" fmla="*/ 59 w 278"/>
                <a:gd name="T11" fmla="*/ 288 h 288"/>
                <a:gd name="T12" fmla="*/ 219 w 278"/>
                <a:gd name="T13" fmla="*/ 288 h 288"/>
                <a:gd name="T14" fmla="*/ 219 w 278"/>
                <a:gd name="T15" fmla="*/ 109 h 288"/>
                <a:gd name="T16" fmla="*/ 278 w 278"/>
                <a:gd name="T17" fmla="*/ 109 h 288"/>
                <a:gd name="T18" fmla="*/ 278 w 278"/>
                <a:gd name="T19" fmla="*/ 59 h 288"/>
                <a:gd name="T20" fmla="*/ 219 w 278"/>
                <a:gd name="T21" fmla="*/ 0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8" h="288">
                  <a:moveTo>
                    <a:pt x="219" y="0"/>
                  </a:moveTo>
                  <a:cubicBezTo>
                    <a:pt x="59" y="0"/>
                    <a:pt x="59" y="0"/>
                    <a:pt x="59" y="0"/>
                  </a:cubicBezTo>
                  <a:cubicBezTo>
                    <a:pt x="26" y="0"/>
                    <a:pt x="0" y="27"/>
                    <a:pt x="0" y="59"/>
                  </a:cubicBezTo>
                  <a:cubicBezTo>
                    <a:pt x="0" y="109"/>
                    <a:pt x="0" y="109"/>
                    <a:pt x="0" y="109"/>
                  </a:cubicBezTo>
                  <a:cubicBezTo>
                    <a:pt x="59" y="109"/>
                    <a:pt x="59" y="109"/>
                    <a:pt x="59" y="109"/>
                  </a:cubicBezTo>
                  <a:cubicBezTo>
                    <a:pt x="59" y="288"/>
                    <a:pt x="59" y="288"/>
                    <a:pt x="59" y="288"/>
                  </a:cubicBezTo>
                  <a:cubicBezTo>
                    <a:pt x="219" y="288"/>
                    <a:pt x="219" y="288"/>
                    <a:pt x="219" y="288"/>
                  </a:cubicBezTo>
                  <a:cubicBezTo>
                    <a:pt x="219" y="109"/>
                    <a:pt x="219" y="109"/>
                    <a:pt x="219" y="109"/>
                  </a:cubicBezTo>
                  <a:cubicBezTo>
                    <a:pt x="278" y="109"/>
                    <a:pt x="278" y="109"/>
                    <a:pt x="278" y="109"/>
                  </a:cubicBezTo>
                  <a:cubicBezTo>
                    <a:pt x="278" y="59"/>
                    <a:pt x="278" y="59"/>
                    <a:pt x="278" y="59"/>
                  </a:cubicBezTo>
                  <a:cubicBezTo>
                    <a:pt x="278" y="27"/>
                    <a:pt x="252" y="0"/>
                    <a:pt x="219" y="0"/>
                  </a:cubicBezTo>
                  <a:close/>
                </a:path>
              </a:pathLst>
            </a:custGeom>
            <a:solidFill>
              <a:srgbClr val="0091FE"/>
            </a:solidFill>
            <a:ln>
              <a:noFill/>
            </a:ln>
          </p:spPr>
          <p:txBody>
            <a:bodyPr vert="horz" wrap="square" lIns="91440" tIns="45720" rIns="91440" bIns="45720" numCol="1" anchor="t" anchorCtr="0" compatLnSpc="1">
              <a:prstTxWarp prst="textNoShape">
                <a:avLst/>
              </a:prstTxWarp>
            </a:bodyPr>
            <a:lstStyle/>
            <a:p>
              <a:endParaRPr lang="en-US"/>
            </a:p>
          </p:txBody>
        </p:sp>
        <p:sp>
          <p:nvSpPr>
            <p:cNvPr id="87" name="Freeform 70"/>
            <p:cNvSpPr>
              <a:spLocks/>
            </p:cNvSpPr>
            <p:nvPr/>
          </p:nvSpPr>
          <p:spPr bwMode="auto">
            <a:xfrm>
              <a:off x="9217025" y="4452938"/>
              <a:ext cx="285750" cy="427038"/>
            </a:xfrm>
            <a:custGeom>
              <a:avLst/>
              <a:gdLst>
                <a:gd name="T0" fmla="*/ 62 w 99"/>
                <a:gd name="T1" fmla="*/ 148 h 148"/>
                <a:gd name="T2" fmla="*/ 0 w 99"/>
                <a:gd name="T3" fmla="*/ 148 h 148"/>
                <a:gd name="T4" fmla="*/ 0 w 99"/>
                <a:gd name="T5" fmla="*/ 105 h 148"/>
                <a:gd name="T6" fmla="*/ 56 w 99"/>
                <a:gd name="T7" fmla="*/ 105 h 148"/>
                <a:gd name="T8" fmla="*/ 56 w 99"/>
                <a:gd name="T9" fmla="*/ 0 h 148"/>
                <a:gd name="T10" fmla="*/ 99 w 99"/>
                <a:gd name="T11" fmla="*/ 0 h 148"/>
                <a:gd name="T12" fmla="*/ 99 w 99"/>
                <a:gd name="T13" fmla="*/ 111 h 148"/>
                <a:gd name="T14" fmla="*/ 62 w 99"/>
                <a:gd name="T15" fmla="*/ 148 h 1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148">
                  <a:moveTo>
                    <a:pt x="62" y="148"/>
                  </a:moveTo>
                  <a:cubicBezTo>
                    <a:pt x="0" y="148"/>
                    <a:pt x="0" y="148"/>
                    <a:pt x="0" y="148"/>
                  </a:cubicBezTo>
                  <a:cubicBezTo>
                    <a:pt x="0" y="105"/>
                    <a:pt x="0" y="105"/>
                    <a:pt x="0" y="105"/>
                  </a:cubicBezTo>
                  <a:cubicBezTo>
                    <a:pt x="56" y="105"/>
                    <a:pt x="56" y="105"/>
                    <a:pt x="56" y="105"/>
                  </a:cubicBezTo>
                  <a:cubicBezTo>
                    <a:pt x="56" y="0"/>
                    <a:pt x="56" y="0"/>
                    <a:pt x="56" y="0"/>
                  </a:cubicBezTo>
                  <a:cubicBezTo>
                    <a:pt x="99" y="0"/>
                    <a:pt x="99" y="0"/>
                    <a:pt x="99" y="0"/>
                  </a:cubicBezTo>
                  <a:cubicBezTo>
                    <a:pt x="99" y="111"/>
                    <a:pt x="99" y="111"/>
                    <a:pt x="99" y="111"/>
                  </a:cubicBezTo>
                  <a:cubicBezTo>
                    <a:pt x="99" y="131"/>
                    <a:pt x="82" y="148"/>
                    <a:pt x="62" y="148"/>
                  </a:cubicBez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88" name="Rectangle 71"/>
            <p:cNvSpPr>
              <a:spLocks noChangeArrowheads="1"/>
            </p:cNvSpPr>
            <p:nvPr/>
          </p:nvSpPr>
          <p:spPr bwMode="auto">
            <a:xfrm>
              <a:off x="10010775" y="4452938"/>
              <a:ext cx="123825" cy="515938"/>
            </a:xfrm>
            <a:prstGeom prst="rect">
              <a:avLst/>
            </a:pr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73"/>
            <p:cNvSpPr>
              <a:spLocks/>
            </p:cNvSpPr>
            <p:nvPr/>
          </p:nvSpPr>
          <p:spPr bwMode="auto">
            <a:xfrm>
              <a:off x="9093200" y="4752976"/>
              <a:ext cx="250825" cy="127000"/>
            </a:xfrm>
            <a:custGeom>
              <a:avLst/>
              <a:gdLst>
                <a:gd name="T0" fmla="*/ 87 w 87"/>
                <a:gd name="T1" fmla="*/ 0 h 44"/>
                <a:gd name="T2" fmla="*/ 0 w 87"/>
                <a:gd name="T3" fmla="*/ 0 h 44"/>
                <a:gd name="T4" fmla="*/ 43 w 87"/>
                <a:gd name="T5" fmla="*/ 44 h 44"/>
                <a:gd name="T6" fmla="*/ 87 w 87"/>
                <a:gd name="T7" fmla="*/ 0 h 44"/>
              </a:gdLst>
              <a:ahLst/>
              <a:cxnLst>
                <a:cxn ang="0">
                  <a:pos x="T0" y="T1"/>
                </a:cxn>
                <a:cxn ang="0">
                  <a:pos x="T2" y="T3"/>
                </a:cxn>
                <a:cxn ang="0">
                  <a:pos x="T4" y="T5"/>
                </a:cxn>
                <a:cxn ang="0">
                  <a:pos x="T6" y="T7"/>
                </a:cxn>
              </a:cxnLst>
              <a:rect l="0" t="0" r="r" b="b"/>
              <a:pathLst>
                <a:path w="87" h="44">
                  <a:moveTo>
                    <a:pt x="87" y="0"/>
                  </a:moveTo>
                  <a:cubicBezTo>
                    <a:pt x="0" y="0"/>
                    <a:pt x="0" y="0"/>
                    <a:pt x="0" y="0"/>
                  </a:cubicBezTo>
                  <a:cubicBezTo>
                    <a:pt x="0" y="24"/>
                    <a:pt x="19" y="44"/>
                    <a:pt x="43" y="44"/>
                  </a:cubicBezTo>
                  <a:cubicBezTo>
                    <a:pt x="68" y="44"/>
                    <a:pt x="87" y="24"/>
                    <a:pt x="87" y="0"/>
                  </a:cubicBez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92" name="Rectangle 75"/>
            <p:cNvSpPr>
              <a:spLocks noChangeArrowheads="1"/>
            </p:cNvSpPr>
            <p:nvPr/>
          </p:nvSpPr>
          <p:spPr bwMode="auto">
            <a:xfrm>
              <a:off x="8897938" y="4695826"/>
              <a:ext cx="549275" cy="57150"/>
            </a:xfrm>
            <a:prstGeom prst="rect">
              <a:avLst/>
            </a:prstGeom>
            <a:solidFill>
              <a:srgbClr val="505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Freeform 76"/>
            <p:cNvSpPr>
              <a:spLocks/>
            </p:cNvSpPr>
            <p:nvPr/>
          </p:nvSpPr>
          <p:spPr bwMode="auto">
            <a:xfrm>
              <a:off x="8747125" y="4419601"/>
              <a:ext cx="574675" cy="276225"/>
            </a:xfrm>
            <a:custGeom>
              <a:avLst/>
              <a:gdLst>
                <a:gd name="T0" fmla="*/ 267 w 362"/>
                <a:gd name="T1" fmla="*/ 0 h 174"/>
                <a:gd name="T2" fmla="*/ 0 w 362"/>
                <a:gd name="T3" fmla="*/ 0 h 174"/>
                <a:gd name="T4" fmla="*/ 95 w 362"/>
                <a:gd name="T5" fmla="*/ 174 h 174"/>
                <a:gd name="T6" fmla="*/ 362 w 362"/>
                <a:gd name="T7" fmla="*/ 174 h 174"/>
                <a:gd name="T8" fmla="*/ 267 w 362"/>
                <a:gd name="T9" fmla="*/ 0 h 174"/>
              </a:gdLst>
              <a:ahLst/>
              <a:cxnLst>
                <a:cxn ang="0">
                  <a:pos x="T0" y="T1"/>
                </a:cxn>
                <a:cxn ang="0">
                  <a:pos x="T2" y="T3"/>
                </a:cxn>
                <a:cxn ang="0">
                  <a:pos x="T4" y="T5"/>
                </a:cxn>
                <a:cxn ang="0">
                  <a:pos x="T6" y="T7"/>
                </a:cxn>
                <a:cxn ang="0">
                  <a:pos x="T8" y="T9"/>
                </a:cxn>
              </a:cxnLst>
              <a:rect l="0" t="0" r="r" b="b"/>
              <a:pathLst>
                <a:path w="362" h="174">
                  <a:moveTo>
                    <a:pt x="267" y="0"/>
                  </a:moveTo>
                  <a:lnTo>
                    <a:pt x="0" y="0"/>
                  </a:lnTo>
                  <a:lnTo>
                    <a:pt x="95" y="174"/>
                  </a:lnTo>
                  <a:lnTo>
                    <a:pt x="362" y="174"/>
                  </a:lnTo>
                  <a:lnTo>
                    <a:pt x="26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Rectangle 77"/>
            <p:cNvSpPr>
              <a:spLocks noChangeArrowheads="1"/>
            </p:cNvSpPr>
            <p:nvPr/>
          </p:nvSpPr>
          <p:spPr bwMode="auto">
            <a:xfrm>
              <a:off x="9321800" y="4695826"/>
              <a:ext cx="125413" cy="6032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Freeform 78"/>
            <p:cNvSpPr>
              <a:spLocks/>
            </p:cNvSpPr>
            <p:nvPr/>
          </p:nvSpPr>
          <p:spPr bwMode="auto">
            <a:xfrm>
              <a:off x="9683750" y="3970338"/>
              <a:ext cx="144463" cy="241300"/>
            </a:xfrm>
            <a:custGeom>
              <a:avLst/>
              <a:gdLst>
                <a:gd name="T0" fmla="*/ 46 w 91"/>
                <a:gd name="T1" fmla="*/ 152 h 152"/>
                <a:gd name="T2" fmla="*/ 0 w 91"/>
                <a:gd name="T3" fmla="*/ 107 h 152"/>
                <a:gd name="T4" fmla="*/ 0 w 91"/>
                <a:gd name="T5" fmla="*/ 0 h 152"/>
                <a:gd name="T6" fmla="*/ 91 w 91"/>
                <a:gd name="T7" fmla="*/ 0 h 152"/>
                <a:gd name="T8" fmla="*/ 91 w 91"/>
                <a:gd name="T9" fmla="*/ 107 h 152"/>
                <a:gd name="T10" fmla="*/ 46 w 91"/>
                <a:gd name="T11" fmla="*/ 152 h 152"/>
              </a:gdLst>
              <a:ahLst/>
              <a:cxnLst>
                <a:cxn ang="0">
                  <a:pos x="T0" y="T1"/>
                </a:cxn>
                <a:cxn ang="0">
                  <a:pos x="T2" y="T3"/>
                </a:cxn>
                <a:cxn ang="0">
                  <a:pos x="T4" y="T5"/>
                </a:cxn>
                <a:cxn ang="0">
                  <a:pos x="T6" y="T7"/>
                </a:cxn>
                <a:cxn ang="0">
                  <a:pos x="T8" y="T9"/>
                </a:cxn>
                <a:cxn ang="0">
                  <a:pos x="T10" y="T11"/>
                </a:cxn>
              </a:cxnLst>
              <a:rect l="0" t="0" r="r" b="b"/>
              <a:pathLst>
                <a:path w="91" h="152">
                  <a:moveTo>
                    <a:pt x="46" y="152"/>
                  </a:moveTo>
                  <a:lnTo>
                    <a:pt x="0" y="107"/>
                  </a:lnTo>
                  <a:lnTo>
                    <a:pt x="0" y="0"/>
                  </a:lnTo>
                  <a:lnTo>
                    <a:pt x="91" y="0"/>
                  </a:lnTo>
                  <a:lnTo>
                    <a:pt x="91" y="107"/>
                  </a:lnTo>
                  <a:lnTo>
                    <a:pt x="46" y="152"/>
                  </a:ln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79"/>
            <p:cNvSpPr>
              <a:spLocks/>
            </p:cNvSpPr>
            <p:nvPr/>
          </p:nvSpPr>
          <p:spPr bwMode="auto">
            <a:xfrm>
              <a:off x="9683750" y="3970338"/>
              <a:ext cx="144463" cy="128588"/>
            </a:xfrm>
            <a:custGeom>
              <a:avLst/>
              <a:gdLst>
                <a:gd name="T0" fmla="*/ 0 w 50"/>
                <a:gd name="T1" fmla="*/ 41 h 45"/>
                <a:gd name="T2" fmla="*/ 25 w 50"/>
                <a:gd name="T3" fmla="*/ 45 h 45"/>
                <a:gd name="T4" fmla="*/ 50 w 50"/>
                <a:gd name="T5" fmla="*/ 41 h 45"/>
                <a:gd name="T6" fmla="*/ 50 w 50"/>
                <a:gd name="T7" fmla="*/ 0 h 45"/>
                <a:gd name="T8" fmla="*/ 0 w 50"/>
                <a:gd name="T9" fmla="*/ 0 h 45"/>
                <a:gd name="T10" fmla="*/ 0 w 50"/>
                <a:gd name="T11" fmla="*/ 41 h 45"/>
              </a:gdLst>
              <a:ahLst/>
              <a:cxnLst>
                <a:cxn ang="0">
                  <a:pos x="T0" y="T1"/>
                </a:cxn>
                <a:cxn ang="0">
                  <a:pos x="T2" y="T3"/>
                </a:cxn>
                <a:cxn ang="0">
                  <a:pos x="T4" y="T5"/>
                </a:cxn>
                <a:cxn ang="0">
                  <a:pos x="T6" y="T7"/>
                </a:cxn>
                <a:cxn ang="0">
                  <a:pos x="T8" y="T9"/>
                </a:cxn>
                <a:cxn ang="0">
                  <a:pos x="T10" y="T11"/>
                </a:cxn>
              </a:cxnLst>
              <a:rect l="0" t="0" r="r" b="b"/>
              <a:pathLst>
                <a:path w="50" h="45">
                  <a:moveTo>
                    <a:pt x="0" y="41"/>
                  </a:moveTo>
                  <a:cubicBezTo>
                    <a:pt x="8" y="43"/>
                    <a:pt x="16" y="45"/>
                    <a:pt x="25" y="45"/>
                  </a:cubicBezTo>
                  <a:cubicBezTo>
                    <a:pt x="34" y="45"/>
                    <a:pt x="42" y="43"/>
                    <a:pt x="50" y="41"/>
                  </a:cubicBezTo>
                  <a:cubicBezTo>
                    <a:pt x="50" y="0"/>
                    <a:pt x="50" y="0"/>
                    <a:pt x="50" y="0"/>
                  </a:cubicBezTo>
                  <a:cubicBezTo>
                    <a:pt x="0" y="0"/>
                    <a:pt x="0" y="0"/>
                    <a:pt x="0" y="0"/>
                  </a:cubicBezTo>
                  <a:lnTo>
                    <a:pt x="0" y="41"/>
                  </a:lnTo>
                  <a:close/>
                </a:path>
              </a:pathLst>
            </a:custGeom>
            <a:solidFill>
              <a:srgbClr val="C69B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Freeform 80"/>
            <p:cNvSpPr>
              <a:spLocks/>
            </p:cNvSpPr>
            <p:nvPr/>
          </p:nvSpPr>
          <p:spPr bwMode="auto">
            <a:xfrm>
              <a:off x="9583738" y="3586163"/>
              <a:ext cx="346075" cy="236538"/>
            </a:xfrm>
            <a:custGeom>
              <a:avLst/>
              <a:gdLst>
                <a:gd name="T0" fmla="*/ 60 w 120"/>
                <a:gd name="T1" fmla="*/ 0 h 82"/>
                <a:gd name="T2" fmla="*/ 0 w 120"/>
                <a:gd name="T3" fmla="*/ 60 h 82"/>
                <a:gd name="T4" fmla="*/ 0 w 120"/>
                <a:gd name="T5" fmla="*/ 82 h 82"/>
                <a:gd name="T6" fmla="*/ 120 w 120"/>
                <a:gd name="T7" fmla="*/ 82 h 82"/>
                <a:gd name="T8" fmla="*/ 120 w 120"/>
                <a:gd name="T9" fmla="*/ 60 h 82"/>
                <a:gd name="T10" fmla="*/ 60 w 120"/>
                <a:gd name="T11" fmla="*/ 0 h 82"/>
              </a:gdLst>
              <a:ahLst/>
              <a:cxnLst>
                <a:cxn ang="0">
                  <a:pos x="T0" y="T1"/>
                </a:cxn>
                <a:cxn ang="0">
                  <a:pos x="T2" y="T3"/>
                </a:cxn>
                <a:cxn ang="0">
                  <a:pos x="T4" y="T5"/>
                </a:cxn>
                <a:cxn ang="0">
                  <a:pos x="T6" y="T7"/>
                </a:cxn>
                <a:cxn ang="0">
                  <a:pos x="T8" y="T9"/>
                </a:cxn>
                <a:cxn ang="0">
                  <a:pos x="T10" y="T11"/>
                </a:cxn>
              </a:cxnLst>
              <a:rect l="0" t="0" r="r" b="b"/>
              <a:pathLst>
                <a:path w="120" h="82">
                  <a:moveTo>
                    <a:pt x="60" y="0"/>
                  </a:moveTo>
                  <a:cubicBezTo>
                    <a:pt x="27" y="0"/>
                    <a:pt x="0" y="27"/>
                    <a:pt x="0" y="60"/>
                  </a:cubicBezTo>
                  <a:cubicBezTo>
                    <a:pt x="0" y="82"/>
                    <a:pt x="0" y="82"/>
                    <a:pt x="0" y="82"/>
                  </a:cubicBezTo>
                  <a:cubicBezTo>
                    <a:pt x="120" y="82"/>
                    <a:pt x="120" y="82"/>
                    <a:pt x="120" y="82"/>
                  </a:cubicBezTo>
                  <a:cubicBezTo>
                    <a:pt x="120" y="60"/>
                    <a:pt x="120" y="60"/>
                    <a:pt x="120" y="60"/>
                  </a:cubicBezTo>
                  <a:cubicBezTo>
                    <a:pt x="120" y="27"/>
                    <a:pt x="93" y="0"/>
                    <a:pt x="6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Freeform 81"/>
            <p:cNvSpPr>
              <a:spLocks/>
            </p:cNvSpPr>
            <p:nvPr/>
          </p:nvSpPr>
          <p:spPr bwMode="auto">
            <a:xfrm>
              <a:off x="9583738" y="3744913"/>
              <a:ext cx="346075" cy="325438"/>
            </a:xfrm>
            <a:custGeom>
              <a:avLst/>
              <a:gdLst>
                <a:gd name="T0" fmla="*/ 0 w 120"/>
                <a:gd name="T1" fmla="*/ 0 h 113"/>
                <a:gd name="T2" fmla="*/ 0 w 120"/>
                <a:gd name="T3" fmla="*/ 93 h 113"/>
                <a:gd name="T4" fmla="*/ 1 w 120"/>
                <a:gd name="T5" fmla="*/ 93 h 113"/>
                <a:gd name="T6" fmla="*/ 60 w 120"/>
                <a:gd name="T7" fmla="*/ 113 h 113"/>
                <a:gd name="T8" fmla="*/ 119 w 120"/>
                <a:gd name="T9" fmla="*/ 93 h 113"/>
                <a:gd name="T10" fmla="*/ 120 w 120"/>
                <a:gd name="T11" fmla="*/ 93 h 113"/>
                <a:gd name="T12" fmla="*/ 120 w 120"/>
                <a:gd name="T13" fmla="*/ 0 h 113"/>
                <a:gd name="T14" fmla="*/ 0 w 120"/>
                <a:gd name="T15" fmla="*/ 0 h 1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0" h="113">
                  <a:moveTo>
                    <a:pt x="0" y="0"/>
                  </a:moveTo>
                  <a:cubicBezTo>
                    <a:pt x="0" y="93"/>
                    <a:pt x="0" y="93"/>
                    <a:pt x="0" y="93"/>
                  </a:cubicBezTo>
                  <a:cubicBezTo>
                    <a:pt x="1" y="93"/>
                    <a:pt x="1" y="93"/>
                    <a:pt x="1" y="93"/>
                  </a:cubicBezTo>
                  <a:cubicBezTo>
                    <a:pt x="17" y="105"/>
                    <a:pt x="38" y="113"/>
                    <a:pt x="60" y="113"/>
                  </a:cubicBezTo>
                  <a:cubicBezTo>
                    <a:pt x="82" y="113"/>
                    <a:pt x="103" y="105"/>
                    <a:pt x="119" y="93"/>
                  </a:cubicBezTo>
                  <a:cubicBezTo>
                    <a:pt x="120" y="93"/>
                    <a:pt x="120" y="93"/>
                    <a:pt x="120" y="93"/>
                  </a:cubicBezTo>
                  <a:cubicBezTo>
                    <a:pt x="120" y="0"/>
                    <a:pt x="120" y="0"/>
                    <a:pt x="120" y="0"/>
                  </a:cubicBezTo>
                  <a:lnTo>
                    <a:pt x="0" y="0"/>
                  </a:ln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99" name="Rectangle 82"/>
            <p:cNvSpPr>
              <a:spLocks noChangeArrowheads="1"/>
            </p:cNvSpPr>
            <p:nvPr/>
          </p:nvSpPr>
          <p:spPr bwMode="auto">
            <a:xfrm>
              <a:off x="10010775" y="4452938"/>
              <a:ext cx="123825" cy="34925"/>
            </a:xfrm>
            <a:prstGeom prst="rect">
              <a:avLst/>
            </a:prstGeom>
            <a:solidFill>
              <a:srgbClr val="C69B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Rectangle 83"/>
            <p:cNvSpPr>
              <a:spLocks noChangeArrowheads="1"/>
            </p:cNvSpPr>
            <p:nvPr/>
          </p:nvSpPr>
          <p:spPr bwMode="auto">
            <a:xfrm>
              <a:off x="9378950" y="4452938"/>
              <a:ext cx="123825" cy="34925"/>
            </a:xfrm>
            <a:prstGeom prst="rect">
              <a:avLst/>
            </a:prstGeom>
            <a:solidFill>
              <a:srgbClr val="C69B7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435182910"/>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childTnLst>
                                </p:cTn>
                              </p:par>
                              <p:par>
                                <p:cTn id="15" presetID="10" presetClass="entr" presetSubtype="0" fill="hold" nodeType="withEffect">
                                  <p:stCondLst>
                                    <p:cond delay="0"/>
                                  </p:stCondLst>
                                  <p:childTnLst>
                                    <p:set>
                                      <p:cBhvr>
                                        <p:cTn id="16" dur="1" fill="hold">
                                          <p:stCondLst>
                                            <p:cond delay="0"/>
                                          </p:stCondLst>
                                        </p:cTn>
                                        <p:tgtEl>
                                          <p:spTgt spid="76"/>
                                        </p:tgtEl>
                                        <p:attrNameLst>
                                          <p:attrName>style.visibility</p:attrName>
                                        </p:attrNameLst>
                                      </p:cBhvr>
                                      <p:to>
                                        <p:strVal val="visible"/>
                                      </p:to>
                                    </p:set>
                                    <p:animEffect transition="in" filter="fade">
                                      <p:cBhvr>
                                        <p:cTn id="17" dur="500"/>
                                        <p:tgtEl>
                                          <p:spTgt spid="76"/>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par>
                                <p:cTn id="22" presetID="10" presetClass="entr" presetSubtype="0" fill="hold" nodeType="withEffect">
                                  <p:stCondLst>
                                    <p:cond delay="0"/>
                                  </p:stCondLst>
                                  <p:childTnLst>
                                    <p:set>
                                      <p:cBhvr>
                                        <p:cTn id="23" dur="1" fill="hold">
                                          <p:stCondLst>
                                            <p:cond delay="0"/>
                                          </p:stCondLst>
                                        </p:cTn>
                                        <p:tgtEl>
                                          <p:spTgt spid="108"/>
                                        </p:tgtEl>
                                        <p:attrNameLst>
                                          <p:attrName>style.visibility</p:attrName>
                                        </p:attrNameLst>
                                      </p:cBhvr>
                                      <p:to>
                                        <p:strVal val="visible"/>
                                      </p:to>
                                    </p:set>
                                    <p:animEffect transition="in" filter="fade">
                                      <p:cBhvr>
                                        <p:cTn id="24"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8914" y="445903"/>
            <a:ext cx="9752012" cy="747897"/>
          </a:xfrm>
        </p:spPr>
        <p:txBody>
          <a:bodyPr vert="horz" wrap="square" lIns="0" tIns="0" rIns="0" bIns="0" rtlCol="0" anchor="t">
            <a:noAutofit/>
          </a:bodyPr>
          <a:lstStyle/>
          <a:p>
            <a:r>
              <a:rPr lang="en-US" sz="6000" dirty="0"/>
              <a:t>Precision</a:t>
            </a:r>
          </a:p>
        </p:txBody>
      </p:sp>
      <p:sp>
        <p:nvSpPr>
          <p:cNvPr id="5" name="Oval 4"/>
          <p:cNvSpPr/>
          <p:nvPr/>
        </p:nvSpPr>
        <p:spPr bwMode="auto">
          <a:xfrm>
            <a:off x="520700" y="406400"/>
            <a:ext cx="780768" cy="780768"/>
          </a:xfrm>
          <a:prstGeom prst="ellipse">
            <a:avLst/>
          </a:prstGeom>
          <a:solidFill>
            <a:schemeClr val="tx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4400" dirty="0" smtClean="0">
                <a:solidFill>
                  <a:schemeClr val="bg1"/>
                </a:solidFill>
                <a:ea typeface="Segoe UI" pitchFamily="34" charset="0"/>
                <a:cs typeface="Segoe UI" pitchFamily="34" charset="0"/>
              </a:rPr>
              <a:t>5</a:t>
            </a:r>
          </a:p>
        </p:txBody>
      </p:sp>
      <p:sp>
        <p:nvSpPr>
          <p:cNvPr id="9" name="Text Placeholder 2"/>
          <p:cNvSpPr txBox="1">
            <a:spLocks/>
          </p:cNvSpPr>
          <p:nvPr/>
        </p:nvSpPr>
        <p:spPr>
          <a:xfrm>
            <a:off x="1218217" y="1920094"/>
            <a:ext cx="6502235" cy="2504562"/>
          </a:xfrm>
          <a:prstGeom prst="rect">
            <a:avLst/>
          </a:prstGeom>
        </p:spPr>
        <p:txBody>
          <a:bodyPr vert="horz" lIns="0" tIns="0" rIns="0" bIns="0" rtlCol="0">
            <a:noAutofit/>
          </a:bodyPr>
          <a:lstStyle>
            <a:lvl1pPr marL="284163" marR="0" indent="-284163" algn="l" defTabSz="914363" rtl="0" eaLnBrk="1" fontAlgn="auto" latinLnBrk="0" hangingPunct="1">
              <a:lnSpc>
                <a:spcPct val="90000"/>
              </a:lnSpc>
              <a:spcBef>
                <a:spcPct val="20000"/>
              </a:spcBef>
              <a:spcAft>
                <a:spcPts val="0"/>
              </a:spcAft>
              <a:buClrTx/>
              <a:buSzPct val="80000"/>
              <a:buFont typeface="Wingdings" pitchFamily="2" charset="2"/>
              <a:buChar char=""/>
              <a:tabLst/>
              <a:defRPr sz="4000" kern="1200" spc="-70" baseline="0">
                <a:gradFill>
                  <a:gsLst>
                    <a:gs pos="1250">
                      <a:schemeClr val="bg2"/>
                    </a:gs>
                    <a:gs pos="100000">
                      <a:schemeClr val="bg2"/>
                    </a:gs>
                  </a:gsLst>
                  <a:lin ang="5400000" scaled="0"/>
                </a:gradFill>
                <a:latin typeface="+mj-lt"/>
                <a:ea typeface="+mn-ea"/>
                <a:cs typeface="+mn-cs"/>
              </a:defRPr>
            </a:lvl1pPr>
            <a:lvl2pPr marL="517525" marR="0" indent="-233363" algn="l" defTabSz="914363" rtl="0" eaLnBrk="1" fontAlgn="auto" latinLnBrk="0" hangingPunct="1">
              <a:lnSpc>
                <a:spcPct val="90000"/>
              </a:lnSpc>
              <a:spcBef>
                <a:spcPct val="20000"/>
              </a:spcBef>
              <a:spcAft>
                <a:spcPts val="0"/>
              </a:spcAft>
              <a:buClrTx/>
              <a:buSzPct val="90000"/>
              <a:buFont typeface="Wingdings" pitchFamily="2" charset="2"/>
              <a:buChar char=""/>
              <a:tabLst/>
              <a:defRPr sz="2400" kern="1200" spc="0" baseline="0">
                <a:gradFill>
                  <a:gsLst>
                    <a:gs pos="1250">
                      <a:schemeClr val="bg2"/>
                    </a:gs>
                    <a:gs pos="100000">
                      <a:schemeClr val="bg2"/>
                    </a:gs>
                  </a:gsLst>
                  <a:lin ang="5400000" scaled="0"/>
                </a:gradFill>
                <a:latin typeface="+mn-lt"/>
                <a:ea typeface="+mn-ea"/>
                <a:cs typeface="+mn-cs"/>
              </a:defRPr>
            </a:lvl2pPr>
            <a:lvl3pPr marL="741363" marR="0" indent="-223838" algn="l" defTabSz="914363" rtl="0" eaLnBrk="1" fontAlgn="auto" latinLnBrk="0" hangingPunct="1">
              <a:lnSpc>
                <a:spcPct val="90000"/>
              </a:lnSpc>
              <a:spcBef>
                <a:spcPct val="20000"/>
              </a:spcBef>
              <a:spcAft>
                <a:spcPts val="0"/>
              </a:spcAft>
              <a:buClrTx/>
              <a:buSzPct val="90000"/>
              <a:buFont typeface="Wingdings" pitchFamily="2" charset="2"/>
              <a:buChar char=""/>
              <a:tabLst/>
              <a:defRPr sz="2400" kern="1200" spc="0" baseline="0">
                <a:gradFill>
                  <a:gsLst>
                    <a:gs pos="1250">
                      <a:schemeClr val="bg2"/>
                    </a:gs>
                    <a:gs pos="100000">
                      <a:schemeClr val="bg2"/>
                    </a:gs>
                  </a:gsLst>
                  <a:lin ang="5400000" scaled="0"/>
                </a:gradFill>
                <a:latin typeface="+mn-lt"/>
                <a:ea typeface="+mn-ea"/>
                <a:cs typeface="+mn-cs"/>
              </a:defRPr>
            </a:lvl3pPr>
            <a:lvl4pPr marL="914400" marR="0" indent="-173038" algn="l" defTabSz="914363" rtl="0" eaLnBrk="1" fontAlgn="auto" latinLnBrk="0" hangingPunct="1">
              <a:lnSpc>
                <a:spcPct val="90000"/>
              </a:lnSpc>
              <a:spcBef>
                <a:spcPct val="20000"/>
              </a:spcBef>
              <a:spcAft>
                <a:spcPts val="0"/>
              </a:spcAft>
              <a:buClrTx/>
              <a:buSzPct val="90000"/>
              <a:buFont typeface="Wingdings" pitchFamily="2" charset="2"/>
              <a:buChar char=""/>
              <a:tabLst/>
              <a:defRPr sz="2000" kern="1200" spc="0" baseline="0">
                <a:gradFill>
                  <a:gsLst>
                    <a:gs pos="1250">
                      <a:schemeClr val="bg2"/>
                    </a:gs>
                    <a:gs pos="100000">
                      <a:schemeClr val="bg2"/>
                    </a:gs>
                  </a:gsLst>
                  <a:lin ang="5400000" scaled="0"/>
                </a:gradFill>
                <a:latin typeface="+mn-lt"/>
                <a:ea typeface="+mn-ea"/>
                <a:cs typeface="+mn-cs"/>
              </a:defRPr>
            </a:lvl4pPr>
            <a:lvl5pPr marL="1087438" marR="0" indent="-173038" algn="l" defTabSz="914363" rtl="0" eaLnBrk="1" fontAlgn="auto" latinLnBrk="0" hangingPunct="1">
              <a:lnSpc>
                <a:spcPct val="90000"/>
              </a:lnSpc>
              <a:spcBef>
                <a:spcPct val="20000"/>
              </a:spcBef>
              <a:spcAft>
                <a:spcPts val="0"/>
              </a:spcAft>
              <a:buClrTx/>
              <a:buSzPct val="90000"/>
              <a:buFont typeface="Wingdings" pitchFamily="2" charset="2"/>
              <a:buChar char=""/>
              <a:tabLst/>
              <a:defRPr sz="2000" kern="1200" spc="0" baseline="0">
                <a:gradFill>
                  <a:gsLst>
                    <a:gs pos="1250">
                      <a:schemeClr val="bg2"/>
                    </a:gs>
                    <a:gs pos="100000">
                      <a:schemeClr val="bg2"/>
                    </a:gs>
                  </a:gsLst>
                  <a:lin ang="5400000" scaled="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en-US" sz="3600" dirty="0"/>
              <a:t>Create rich documents that </a:t>
            </a:r>
            <a:r>
              <a:rPr lang="en-US" sz="3600" dirty="0" smtClean="0"/>
              <a:t/>
            </a:r>
            <a:br>
              <a:rPr lang="en-US" sz="3600" dirty="0" smtClean="0"/>
            </a:br>
            <a:r>
              <a:rPr lang="en-US" sz="3600" dirty="0" smtClean="0"/>
              <a:t>look </a:t>
            </a:r>
            <a:r>
              <a:rPr lang="en-US" sz="3600" dirty="0"/>
              <a:t>the same after inputs </a:t>
            </a:r>
            <a:r>
              <a:rPr lang="en-US" sz="3600" dirty="0" smtClean="0"/>
              <a:t/>
            </a:r>
            <a:br>
              <a:rPr lang="en-US" sz="3600" dirty="0" smtClean="0"/>
            </a:br>
            <a:r>
              <a:rPr lang="en-US" sz="3600" dirty="0" smtClean="0"/>
              <a:t>from </a:t>
            </a:r>
            <a:r>
              <a:rPr lang="en-US" sz="3600" dirty="0"/>
              <a:t>one person to the </a:t>
            </a:r>
            <a:r>
              <a:rPr lang="en-US" sz="3600" dirty="0" smtClean="0"/>
              <a:t>next</a:t>
            </a:r>
            <a:endParaRPr lang="en-US" sz="3600" dirty="0"/>
          </a:p>
          <a:p>
            <a:pPr>
              <a:spcAft>
                <a:spcPts val="600"/>
              </a:spcAft>
            </a:pPr>
            <a:r>
              <a:rPr lang="en-US" sz="2400" dirty="0">
                <a:solidFill>
                  <a:schemeClr val="accent5"/>
                </a:solidFill>
                <a:latin typeface="+mn-lt"/>
              </a:rPr>
              <a:t>Document integrity across platforms</a:t>
            </a:r>
          </a:p>
          <a:p>
            <a:pPr>
              <a:spcAft>
                <a:spcPts val="600"/>
              </a:spcAft>
            </a:pPr>
            <a:r>
              <a:rPr lang="en-US" sz="2400" dirty="0">
                <a:solidFill>
                  <a:schemeClr val="accent5"/>
                </a:solidFill>
                <a:latin typeface="+mn-lt"/>
              </a:rPr>
              <a:t>No formatting issues</a:t>
            </a:r>
          </a:p>
          <a:p>
            <a:pPr>
              <a:spcAft>
                <a:spcPts val="600"/>
              </a:spcAft>
            </a:pPr>
            <a:r>
              <a:rPr lang="en-US" sz="2400" dirty="0">
                <a:solidFill>
                  <a:schemeClr val="accent5"/>
                </a:solidFill>
                <a:latin typeface="+mn-lt"/>
              </a:rPr>
              <a:t>No compatibility </a:t>
            </a:r>
            <a:r>
              <a:rPr lang="en-US" sz="2400" dirty="0" smtClean="0">
                <a:solidFill>
                  <a:schemeClr val="accent5"/>
                </a:solidFill>
                <a:latin typeface="+mn-lt"/>
              </a:rPr>
              <a:t>issues</a:t>
            </a:r>
          </a:p>
          <a:p>
            <a:pPr>
              <a:spcAft>
                <a:spcPts val="600"/>
              </a:spcAft>
            </a:pPr>
            <a:endParaRPr lang="en-US" sz="3600" dirty="0" smtClean="0"/>
          </a:p>
          <a:p>
            <a:pPr>
              <a:spcAft>
                <a:spcPts val="600"/>
              </a:spcAft>
            </a:pPr>
            <a:endParaRPr lang="en-US" sz="3600" dirty="0" smtClean="0"/>
          </a:p>
          <a:p>
            <a:pPr>
              <a:spcAft>
                <a:spcPts val="600"/>
              </a:spcAft>
            </a:pPr>
            <a:endParaRPr lang="en-US" sz="3600" dirty="0"/>
          </a:p>
        </p:txBody>
      </p:sp>
      <p:grpSp>
        <p:nvGrpSpPr>
          <p:cNvPr id="39" name="Group 38"/>
          <p:cNvGrpSpPr/>
          <p:nvPr/>
        </p:nvGrpSpPr>
        <p:grpSpPr>
          <a:xfrm>
            <a:off x="6676159" y="585829"/>
            <a:ext cx="4211799" cy="5239788"/>
            <a:chOff x="1541463" y="2133600"/>
            <a:chExt cx="2946400" cy="3665538"/>
          </a:xfrm>
        </p:grpSpPr>
        <p:sp>
          <p:nvSpPr>
            <p:cNvPr id="17" name="Freeform 8"/>
            <p:cNvSpPr>
              <a:spLocks/>
            </p:cNvSpPr>
            <p:nvPr/>
          </p:nvSpPr>
          <p:spPr bwMode="auto">
            <a:xfrm>
              <a:off x="1930400" y="4038600"/>
              <a:ext cx="2170113" cy="1574800"/>
            </a:xfrm>
            <a:custGeom>
              <a:avLst/>
              <a:gdLst>
                <a:gd name="T0" fmla="*/ 1528 w 1528"/>
                <a:gd name="T1" fmla="*/ 1110 h 1110"/>
                <a:gd name="T2" fmla="*/ 1528 w 1528"/>
                <a:gd name="T3" fmla="*/ 132 h 1110"/>
                <a:gd name="T4" fmla="*/ 1397 w 1528"/>
                <a:gd name="T5" fmla="*/ 0 h 1110"/>
                <a:gd name="T6" fmla="*/ 200 w 1528"/>
                <a:gd name="T7" fmla="*/ 0 h 1110"/>
                <a:gd name="T8" fmla="*/ 132 w 1528"/>
                <a:gd name="T9" fmla="*/ 0 h 1110"/>
                <a:gd name="T10" fmla="*/ 0 w 1528"/>
                <a:gd name="T11" fmla="*/ 132 h 1110"/>
                <a:gd name="T12" fmla="*/ 0 w 1528"/>
                <a:gd name="T13" fmla="*/ 1110 h 1110"/>
                <a:gd name="T14" fmla="*/ 131 w 1528"/>
                <a:gd name="T15" fmla="*/ 1110 h 1110"/>
                <a:gd name="T16" fmla="*/ 132 w 1528"/>
                <a:gd name="T17" fmla="*/ 1110 h 1110"/>
                <a:gd name="T18" fmla="*/ 1397 w 1528"/>
                <a:gd name="T19" fmla="*/ 1110 h 1110"/>
                <a:gd name="T20" fmla="*/ 1398 w 1528"/>
                <a:gd name="T21" fmla="*/ 1110 h 1110"/>
                <a:gd name="T22" fmla="*/ 1528 w 1528"/>
                <a:gd name="T23" fmla="*/ 1110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28" h="1110">
                  <a:moveTo>
                    <a:pt x="1528" y="1110"/>
                  </a:moveTo>
                  <a:cubicBezTo>
                    <a:pt x="1528" y="132"/>
                    <a:pt x="1528" y="132"/>
                    <a:pt x="1528" y="132"/>
                  </a:cubicBezTo>
                  <a:cubicBezTo>
                    <a:pt x="1528" y="132"/>
                    <a:pt x="1528" y="0"/>
                    <a:pt x="1397" y="0"/>
                  </a:cubicBezTo>
                  <a:cubicBezTo>
                    <a:pt x="200" y="0"/>
                    <a:pt x="200" y="0"/>
                    <a:pt x="200" y="0"/>
                  </a:cubicBezTo>
                  <a:cubicBezTo>
                    <a:pt x="132" y="0"/>
                    <a:pt x="132" y="0"/>
                    <a:pt x="132" y="0"/>
                  </a:cubicBezTo>
                  <a:cubicBezTo>
                    <a:pt x="132" y="0"/>
                    <a:pt x="0" y="0"/>
                    <a:pt x="0" y="132"/>
                  </a:cubicBezTo>
                  <a:cubicBezTo>
                    <a:pt x="0" y="1110"/>
                    <a:pt x="0" y="1110"/>
                    <a:pt x="0" y="1110"/>
                  </a:cubicBezTo>
                  <a:cubicBezTo>
                    <a:pt x="131" y="1110"/>
                    <a:pt x="131" y="1110"/>
                    <a:pt x="131" y="1110"/>
                  </a:cubicBezTo>
                  <a:cubicBezTo>
                    <a:pt x="132" y="1110"/>
                    <a:pt x="132" y="1110"/>
                    <a:pt x="132" y="1110"/>
                  </a:cubicBezTo>
                  <a:cubicBezTo>
                    <a:pt x="1397" y="1110"/>
                    <a:pt x="1397" y="1110"/>
                    <a:pt x="1397" y="1110"/>
                  </a:cubicBezTo>
                  <a:cubicBezTo>
                    <a:pt x="1398" y="1110"/>
                    <a:pt x="1398" y="1110"/>
                    <a:pt x="1398" y="1110"/>
                  </a:cubicBezTo>
                  <a:lnTo>
                    <a:pt x="1528" y="111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9"/>
            <p:cNvSpPr>
              <a:spLocks/>
            </p:cNvSpPr>
            <p:nvPr/>
          </p:nvSpPr>
          <p:spPr bwMode="auto">
            <a:xfrm>
              <a:off x="2030413" y="4110038"/>
              <a:ext cx="1971675" cy="1431925"/>
            </a:xfrm>
            <a:custGeom>
              <a:avLst/>
              <a:gdLst>
                <a:gd name="T0" fmla="*/ 120 w 1389"/>
                <a:gd name="T1" fmla="*/ 0 h 1009"/>
                <a:gd name="T2" fmla="*/ 0 w 1389"/>
                <a:gd name="T3" fmla="*/ 120 h 1009"/>
                <a:gd name="T4" fmla="*/ 0 w 1389"/>
                <a:gd name="T5" fmla="*/ 889 h 1009"/>
                <a:gd name="T6" fmla="*/ 120 w 1389"/>
                <a:gd name="T7" fmla="*/ 1009 h 1009"/>
                <a:gd name="T8" fmla="*/ 1269 w 1389"/>
                <a:gd name="T9" fmla="*/ 1009 h 1009"/>
                <a:gd name="T10" fmla="*/ 1389 w 1389"/>
                <a:gd name="T11" fmla="*/ 889 h 1009"/>
                <a:gd name="T12" fmla="*/ 1389 w 1389"/>
                <a:gd name="T13" fmla="*/ 120 h 1009"/>
                <a:gd name="T14" fmla="*/ 1269 w 1389"/>
                <a:gd name="T15" fmla="*/ 0 h 1009"/>
                <a:gd name="T16" fmla="*/ 474 w 1389"/>
                <a:gd name="T17" fmla="*/ 0 h 1009"/>
                <a:gd name="T18" fmla="*/ 120 w 1389"/>
                <a:gd name="T19" fmla="*/ 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89" h="1009">
                  <a:moveTo>
                    <a:pt x="120" y="0"/>
                  </a:moveTo>
                  <a:cubicBezTo>
                    <a:pt x="120" y="0"/>
                    <a:pt x="0" y="0"/>
                    <a:pt x="0" y="120"/>
                  </a:cubicBezTo>
                  <a:cubicBezTo>
                    <a:pt x="0" y="889"/>
                    <a:pt x="0" y="889"/>
                    <a:pt x="0" y="889"/>
                  </a:cubicBezTo>
                  <a:cubicBezTo>
                    <a:pt x="0" y="889"/>
                    <a:pt x="0" y="1009"/>
                    <a:pt x="120" y="1009"/>
                  </a:cubicBezTo>
                  <a:cubicBezTo>
                    <a:pt x="1269" y="1009"/>
                    <a:pt x="1269" y="1009"/>
                    <a:pt x="1269" y="1009"/>
                  </a:cubicBezTo>
                  <a:cubicBezTo>
                    <a:pt x="1269" y="1009"/>
                    <a:pt x="1389" y="1009"/>
                    <a:pt x="1389" y="889"/>
                  </a:cubicBezTo>
                  <a:cubicBezTo>
                    <a:pt x="1389" y="120"/>
                    <a:pt x="1389" y="120"/>
                    <a:pt x="1389" y="120"/>
                  </a:cubicBezTo>
                  <a:cubicBezTo>
                    <a:pt x="1389" y="120"/>
                    <a:pt x="1389" y="0"/>
                    <a:pt x="1269" y="0"/>
                  </a:cubicBezTo>
                  <a:cubicBezTo>
                    <a:pt x="474" y="0"/>
                    <a:pt x="474" y="0"/>
                    <a:pt x="474" y="0"/>
                  </a:cubicBezTo>
                  <a:lnTo>
                    <a:pt x="120" y="0"/>
                  </a:lnTo>
                  <a:close/>
                </a:path>
              </a:pathLst>
            </a:custGeom>
            <a:solidFill>
              <a:srgbClr val="B3DEFF"/>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10"/>
            <p:cNvSpPr>
              <a:spLocks/>
            </p:cNvSpPr>
            <p:nvPr/>
          </p:nvSpPr>
          <p:spPr bwMode="auto">
            <a:xfrm>
              <a:off x="1541463" y="5691188"/>
              <a:ext cx="2946400" cy="107950"/>
            </a:xfrm>
            <a:custGeom>
              <a:avLst/>
              <a:gdLst>
                <a:gd name="T0" fmla="*/ 0 w 2075"/>
                <a:gd name="T1" fmla="*/ 0 h 76"/>
                <a:gd name="T2" fmla="*/ 158 w 2075"/>
                <a:gd name="T3" fmla="*/ 76 h 76"/>
                <a:gd name="T4" fmla="*/ 1917 w 2075"/>
                <a:gd name="T5" fmla="*/ 76 h 76"/>
                <a:gd name="T6" fmla="*/ 2075 w 2075"/>
                <a:gd name="T7" fmla="*/ 0 h 76"/>
                <a:gd name="T8" fmla="*/ 0 w 2075"/>
                <a:gd name="T9" fmla="*/ 0 h 76"/>
              </a:gdLst>
              <a:ahLst/>
              <a:cxnLst>
                <a:cxn ang="0">
                  <a:pos x="T0" y="T1"/>
                </a:cxn>
                <a:cxn ang="0">
                  <a:pos x="T2" y="T3"/>
                </a:cxn>
                <a:cxn ang="0">
                  <a:pos x="T4" y="T5"/>
                </a:cxn>
                <a:cxn ang="0">
                  <a:pos x="T6" y="T7"/>
                </a:cxn>
                <a:cxn ang="0">
                  <a:pos x="T8" y="T9"/>
                </a:cxn>
              </a:cxnLst>
              <a:rect l="0" t="0" r="r" b="b"/>
              <a:pathLst>
                <a:path w="2075" h="76">
                  <a:moveTo>
                    <a:pt x="0" y="0"/>
                  </a:moveTo>
                  <a:cubicBezTo>
                    <a:pt x="0" y="5"/>
                    <a:pt x="5" y="76"/>
                    <a:pt x="158" y="76"/>
                  </a:cubicBezTo>
                  <a:cubicBezTo>
                    <a:pt x="1917" y="76"/>
                    <a:pt x="1917" y="76"/>
                    <a:pt x="1917" y="76"/>
                  </a:cubicBezTo>
                  <a:cubicBezTo>
                    <a:pt x="1917" y="76"/>
                    <a:pt x="2075" y="76"/>
                    <a:pt x="2075" y="0"/>
                  </a:cubicBezTo>
                  <a:lnTo>
                    <a:pt x="0" y="0"/>
                  </a:lnTo>
                  <a:close/>
                </a:path>
              </a:pathLst>
            </a:custGeom>
            <a:solidFill>
              <a:schemeClr val="tx1">
                <a:lumMod val="65000"/>
                <a:lumOff val="3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1"/>
            <p:cNvSpPr>
              <a:spLocks/>
            </p:cNvSpPr>
            <p:nvPr/>
          </p:nvSpPr>
          <p:spPr bwMode="auto">
            <a:xfrm>
              <a:off x="1541463" y="5613400"/>
              <a:ext cx="2946400" cy="77787"/>
            </a:xfrm>
            <a:custGeom>
              <a:avLst/>
              <a:gdLst>
                <a:gd name="T0" fmla="*/ 245 w 1856"/>
                <a:gd name="T1" fmla="*/ 0 h 49"/>
                <a:gd name="T2" fmla="*/ 0 w 1856"/>
                <a:gd name="T3" fmla="*/ 49 h 49"/>
                <a:gd name="T4" fmla="*/ 1856 w 1856"/>
                <a:gd name="T5" fmla="*/ 49 h 49"/>
                <a:gd name="T6" fmla="*/ 1611 w 1856"/>
                <a:gd name="T7" fmla="*/ 0 h 49"/>
                <a:gd name="T8" fmla="*/ 245 w 1856"/>
                <a:gd name="T9" fmla="*/ 0 h 49"/>
              </a:gdLst>
              <a:ahLst/>
              <a:cxnLst>
                <a:cxn ang="0">
                  <a:pos x="T0" y="T1"/>
                </a:cxn>
                <a:cxn ang="0">
                  <a:pos x="T2" y="T3"/>
                </a:cxn>
                <a:cxn ang="0">
                  <a:pos x="T4" y="T5"/>
                </a:cxn>
                <a:cxn ang="0">
                  <a:pos x="T6" y="T7"/>
                </a:cxn>
                <a:cxn ang="0">
                  <a:pos x="T8" y="T9"/>
                </a:cxn>
              </a:cxnLst>
              <a:rect l="0" t="0" r="r" b="b"/>
              <a:pathLst>
                <a:path w="1856" h="49">
                  <a:moveTo>
                    <a:pt x="245" y="0"/>
                  </a:moveTo>
                  <a:lnTo>
                    <a:pt x="0" y="49"/>
                  </a:lnTo>
                  <a:lnTo>
                    <a:pt x="1856" y="49"/>
                  </a:lnTo>
                  <a:lnTo>
                    <a:pt x="1611" y="0"/>
                  </a:lnTo>
                  <a:lnTo>
                    <a:pt x="245" y="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12"/>
            <p:cNvSpPr>
              <a:spLocks/>
            </p:cNvSpPr>
            <p:nvPr/>
          </p:nvSpPr>
          <p:spPr bwMode="auto">
            <a:xfrm>
              <a:off x="3014663" y="4826000"/>
              <a:ext cx="642938" cy="230187"/>
            </a:xfrm>
            <a:custGeom>
              <a:avLst/>
              <a:gdLst>
                <a:gd name="T0" fmla="*/ 0 w 452"/>
                <a:gd name="T1" fmla="*/ 0 h 163"/>
                <a:gd name="T2" fmla="*/ 424 w 452"/>
                <a:gd name="T3" fmla="*/ 163 h 163"/>
                <a:gd name="T4" fmla="*/ 452 w 452"/>
                <a:gd name="T5" fmla="*/ 48 h 163"/>
                <a:gd name="T6" fmla="*/ 0 w 452"/>
                <a:gd name="T7" fmla="*/ 0 h 163"/>
              </a:gdLst>
              <a:ahLst/>
              <a:cxnLst>
                <a:cxn ang="0">
                  <a:pos x="T0" y="T1"/>
                </a:cxn>
                <a:cxn ang="0">
                  <a:pos x="T2" y="T3"/>
                </a:cxn>
                <a:cxn ang="0">
                  <a:pos x="T4" y="T5"/>
                </a:cxn>
                <a:cxn ang="0">
                  <a:pos x="T6" y="T7"/>
                </a:cxn>
              </a:cxnLst>
              <a:rect l="0" t="0" r="r" b="b"/>
              <a:pathLst>
                <a:path w="452" h="163">
                  <a:moveTo>
                    <a:pt x="0" y="0"/>
                  </a:moveTo>
                  <a:cubicBezTo>
                    <a:pt x="424" y="163"/>
                    <a:pt x="424" y="163"/>
                    <a:pt x="424" y="163"/>
                  </a:cubicBezTo>
                  <a:cubicBezTo>
                    <a:pt x="438" y="126"/>
                    <a:pt x="448" y="87"/>
                    <a:pt x="452" y="48"/>
                  </a:cubicBezTo>
                  <a:lnTo>
                    <a:pt x="0" y="0"/>
                  </a:ln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13"/>
            <p:cNvSpPr>
              <a:spLocks/>
            </p:cNvSpPr>
            <p:nvPr/>
          </p:nvSpPr>
          <p:spPr bwMode="auto">
            <a:xfrm>
              <a:off x="3014663" y="4826000"/>
              <a:ext cx="603250" cy="514350"/>
            </a:xfrm>
            <a:custGeom>
              <a:avLst/>
              <a:gdLst>
                <a:gd name="T0" fmla="*/ 0 w 424"/>
                <a:gd name="T1" fmla="*/ 0 h 363"/>
                <a:gd name="T2" fmla="*/ 273 w 424"/>
                <a:gd name="T3" fmla="*/ 363 h 363"/>
                <a:gd name="T4" fmla="*/ 424 w 424"/>
                <a:gd name="T5" fmla="*/ 163 h 363"/>
                <a:gd name="T6" fmla="*/ 0 w 424"/>
                <a:gd name="T7" fmla="*/ 0 h 363"/>
              </a:gdLst>
              <a:ahLst/>
              <a:cxnLst>
                <a:cxn ang="0">
                  <a:pos x="T0" y="T1"/>
                </a:cxn>
                <a:cxn ang="0">
                  <a:pos x="T2" y="T3"/>
                </a:cxn>
                <a:cxn ang="0">
                  <a:pos x="T4" y="T5"/>
                </a:cxn>
                <a:cxn ang="0">
                  <a:pos x="T6" y="T7"/>
                </a:cxn>
              </a:cxnLst>
              <a:rect l="0" t="0" r="r" b="b"/>
              <a:pathLst>
                <a:path w="424" h="363">
                  <a:moveTo>
                    <a:pt x="0" y="0"/>
                  </a:moveTo>
                  <a:cubicBezTo>
                    <a:pt x="273" y="363"/>
                    <a:pt x="273" y="363"/>
                    <a:pt x="273" y="363"/>
                  </a:cubicBezTo>
                  <a:cubicBezTo>
                    <a:pt x="345" y="309"/>
                    <a:pt x="392" y="246"/>
                    <a:pt x="424" y="163"/>
                  </a:cubicBezTo>
                  <a:lnTo>
                    <a:pt x="0" y="0"/>
                  </a:lnTo>
                  <a:close/>
                </a:path>
              </a:pathLst>
            </a:custGeom>
            <a:solidFill>
              <a:srgbClr val="DEA004"/>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14"/>
            <p:cNvSpPr>
              <a:spLocks/>
            </p:cNvSpPr>
            <p:nvPr/>
          </p:nvSpPr>
          <p:spPr bwMode="auto">
            <a:xfrm>
              <a:off x="2374900" y="4826000"/>
              <a:ext cx="1027113" cy="677862"/>
            </a:xfrm>
            <a:custGeom>
              <a:avLst/>
              <a:gdLst>
                <a:gd name="T0" fmla="*/ 451 w 724"/>
                <a:gd name="T1" fmla="*/ 0 h 478"/>
                <a:gd name="T2" fmla="*/ 0 w 724"/>
                <a:gd name="T3" fmla="*/ 48 h 478"/>
                <a:gd name="T4" fmla="*/ 499 w 724"/>
                <a:gd name="T5" fmla="*/ 452 h 478"/>
                <a:gd name="T6" fmla="*/ 724 w 724"/>
                <a:gd name="T7" fmla="*/ 363 h 478"/>
                <a:gd name="T8" fmla="*/ 451 w 724"/>
                <a:gd name="T9" fmla="*/ 0 h 478"/>
              </a:gdLst>
              <a:ahLst/>
              <a:cxnLst>
                <a:cxn ang="0">
                  <a:pos x="T0" y="T1"/>
                </a:cxn>
                <a:cxn ang="0">
                  <a:pos x="T2" y="T3"/>
                </a:cxn>
                <a:cxn ang="0">
                  <a:pos x="T4" y="T5"/>
                </a:cxn>
                <a:cxn ang="0">
                  <a:pos x="T6" y="T7"/>
                </a:cxn>
                <a:cxn ang="0">
                  <a:pos x="T8" y="T9"/>
                </a:cxn>
              </a:cxnLst>
              <a:rect l="0" t="0" r="r" b="b"/>
              <a:pathLst>
                <a:path w="724" h="478">
                  <a:moveTo>
                    <a:pt x="451" y="0"/>
                  </a:moveTo>
                  <a:cubicBezTo>
                    <a:pt x="0" y="48"/>
                    <a:pt x="0" y="48"/>
                    <a:pt x="0" y="48"/>
                  </a:cubicBezTo>
                  <a:cubicBezTo>
                    <a:pt x="26" y="297"/>
                    <a:pt x="250" y="478"/>
                    <a:pt x="499" y="452"/>
                  </a:cubicBezTo>
                  <a:cubicBezTo>
                    <a:pt x="585" y="442"/>
                    <a:pt x="655" y="415"/>
                    <a:pt x="724" y="363"/>
                  </a:cubicBezTo>
                  <a:lnTo>
                    <a:pt x="451" y="0"/>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15"/>
            <p:cNvSpPr>
              <a:spLocks/>
            </p:cNvSpPr>
            <p:nvPr/>
          </p:nvSpPr>
          <p:spPr bwMode="auto">
            <a:xfrm>
              <a:off x="2360613" y="4503738"/>
              <a:ext cx="654050" cy="388937"/>
            </a:xfrm>
            <a:custGeom>
              <a:avLst/>
              <a:gdLst>
                <a:gd name="T0" fmla="*/ 461 w 461"/>
                <a:gd name="T1" fmla="*/ 227 h 275"/>
                <a:gd name="T2" fmla="*/ 68 w 461"/>
                <a:gd name="T3" fmla="*/ 0 h 275"/>
                <a:gd name="T4" fmla="*/ 10 w 461"/>
                <a:gd name="T5" fmla="*/ 275 h 275"/>
                <a:gd name="T6" fmla="*/ 461 w 461"/>
                <a:gd name="T7" fmla="*/ 227 h 275"/>
              </a:gdLst>
              <a:ahLst/>
              <a:cxnLst>
                <a:cxn ang="0">
                  <a:pos x="T0" y="T1"/>
                </a:cxn>
                <a:cxn ang="0">
                  <a:pos x="T2" y="T3"/>
                </a:cxn>
                <a:cxn ang="0">
                  <a:pos x="T4" y="T5"/>
                </a:cxn>
                <a:cxn ang="0">
                  <a:pos x="T6" y="T7"/>
                </a:cxn>
              </a:cxnLst>
              <a:rect l="0" t="0" r="r" b="b"/>
              <a:pathLst>
                <a:path w="461" h="275">
                  <a:moveTo>
                    <a:pt x="461" y="227"/>
                  </a:moveTo>
                  <a:cubicBezTo>
                    <a:pt x="68" y="0"/>
                    <a:pt x="68" y="0"/>
                    <a:pt x="68" y="0"/>
                  </a:cubicBezTo>
                  <a:cubicBezTo>
                    <a:pt x="19" y="86"/>
                    <a:pt x="0" y="176"/>
                    <a:pt x="10" y="275"/>
                  </a:cubicBezTo>
                  <a:lnTo>
                    <a:pt x="461" y="227"/>
                  </a:lnTo>
                  <a:close/>
                </a:path>
              </a:pathLst>
            </a:custGeom>
            <a:solidFill>
              <a:srgbClr val="FCF4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6"/>
            <p:cNvSpPr>
              <a:spLocks/>
            </p:cNvSpPr>
            <p:nvPr/>
          </p:nvSpPr>
          <p:spPr bwMode="auto">
            <a:xfrm>
              <a:off x="2457450" y="4095750"/>
              <a:ext cx="936625" cy="730250"/>
            </a:xfrm>
            <a:custGeom>
              <a:avLst/>
              <a:gdLst>
                <a:gd name="T0" fmla="*/ 393 w 660"/>
                <a:gd name="T1" fmla="*/ 514 h 514"/>
                <a:gd name="T2" fmla="*/ 660 w 660"/>
                <a:gd name="T3" fmla="*/ 147 h 514"/>
                <a:gd name="T4" fmla="*/ 26 w 660"/>
                <a:gd name="T5" fmla="*/ 247 h 514"/>
                <a:gd name="T6" fmla="*/ 0 w 660"/>
                <a:gd name="T7" fmla="*/ 287 h 514"/>
                <a:gd name="T8" fmla="*/ 393 w 660"/>
                <a:gd name="T9" fmla="*/ 514 h 514"/>
              </a:gdLst>
              <a:ahLst/>
              <a:cxnLst>
                <a:cxn ang="0">
                  <a:pos x="T0" y="T1"/>
                </a:cxn>
                <a:cxn ang="0">
                  <a:pos x="T2" y="T3"/>
                </a:cxn>
                <a:cxn ang="0">
                  <a:pos x="T4" y="T5"/>
                </a:cxn>
                <a:cxn ang="0">
                  <a:pos x="T6" y="T7"/>
                </a:cxn>
                <a:cxn ang="0">
                  <a:pos x="T8" y="T9"/>
                </a:cxn>
              </a:cxnLst>
              <a:rect l="0" t="0" r="r" b="b"/>
              <a:pathLst>
                <a:path w="660" h="514">
                  <a:moveTo>
                    <a:pt x="393" y="514"/>
                  </a:moveTo>
                  <a:cubicBezTo>
                    <a:pt x="660" y="147"/>
                    <a:pt x="660" y="147"/>
                    <a:pt x="660" y="147"/>
                  </a:cubicBezTo>
                  <a:cubicBezTo>
                    <a:pt x="457" y="0"/>
                    <a:pt x="174" y="45"/>
                    <a:pt x="26" y="247"/>
                  </a:cubicBezTo>
                  <a:cubicBezTo>
                    <a:pt x="16" y="261"/>
                    <a:pt x="9" y="272"/>
                    <a:pt x="0" y="287"/>
                  </a:cubicBezTo>
                  <a:lnTo>
                    <a:pt x="393" y="514"/>
                  </a:lnTo>
                  <a:close/>
                </a:path>
              </a:pathLst>
            </a:custGeom>
            <a:solidFill>
              <a:srgbClr val="E3E58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17"/>
            <p:cNvSpPr>
              <a:spLocks/>
            </p:cNvSpPr>
            <p:nvPr/>
          </p:nvSpPr>
          <p:spPr bwMode="auto">
            <a:xfrm>
              <a:off x="3014663" y="4305300"/>
              <a:ext cx="666750" cy="587375"/>
            </a:xfrm>
            <a:custGeom>
              <a:avLst/>
              <a:gdLst>
                <a:gd name="T0" fmla="*/ 0 w 469"/>
                <a:gd name="T1" fmla="*/ 367 h 415"/>
                <a:gd name="T2" fmla="*/ 452 w 469"/>
                <a:gd name="T3" fmla="*/ 415 h 415"/>
                <a:gd name="T4" fmla="*/ 267 w 469"/>
                <a:gd name="T5" fmla="*/ 0 h 415"/>
                <a:gd name="T6" fmla="*/ 0 w 469"/>
                <a:gd name="T7" fmla="*/ 367 h 415"/>
              </a:gdLst>
              <a:ahLst/>
              <a:cxnLst>
                <a:cxn ang="0">
                  <a:pos x="T0" y="T1"/>
                </a:cxn>
                <a:cxn ang="0">
                  <a:pos x="T2" y="T3"/>
                </a:cxn>
                <a:cxn ang="0">
                  <a:pos x="T4" y="T5"/>
                </a:cxn>
                <a:cxn ang="0">
                  <a:pos x="T6" y="T7"/>
                </a:cxn>
              </a:cxnLst>
              <a:rect l="0" t="0" r="r" b="b"/>
              <a:pathLst>
                <a:path w="469" h="415">
                  <a:moveTo>
                    <a:pt x="0" y="367"/>
                  </a:moveTo>
                  <a:cubicBezTo>
                    <a:pt x="452" y="415"/>
                    <a:pt x="452" y="415"/>
                    <a:pt x="452" y="415"/>
                  </a:cubicBezTo>
                  <a:cubicBezTo>
                    <a:pt x="469" y="247"/>
                    <a:pt x="404" y="99"/>
                    <a:pt x="267" y="0"/>
                  </a:cubicBezTo>
                  <a:lnTo>
                    <a:pt x="0" y="367"/>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18"/>
            <p:cNvSpPr>
              <a:spLocks noEditPoints="1"/>
            </p:cNvSpPr>
            <p:nvPr/>
          </p:nvSpPr>
          <p:spPr bwMode="auto">
            <a:xfrm>
              <a:off x="3808413" y="2941638"/>
              <a:ext cx="349250" cy="658812"/>
            </a:xfrm>
            <a:custGeom>
              <a:avLst/>
              <a:gdLst>
                <a:gd name="T0" fmla="*/ 50 w 246"/>
                <a:gd name="T1" fmla="*/ 338 h 465"/>
                <a:gd name="T2" fmla="*/ 0 w 246"/>
                <a:gd name="T3" fmla="*/ 451 h 465"/>
                <a:gd name="T4" fmla="*/ 82 w 246"/>
                <a:gd name="T5" fmla="*/ 420 h 465"/>
                <a:gd name="T6" fmla="*/ 50 w 246"/>
                <a:gd name="T7" fmla="*/ 338 h 465"/>
                <a:gd name="T8" fmla="*/ 101 w 246"/>
                <a:gd name="T9" fmla="*/ 226 h 465"/>
                <a:gd name="T10" fmla="*/ 50 w 246"/>
                <a:gd name="T11" fmla="*/ 338 h 465"/>
                <a:gd name="T12" fmla="*/ 132 w 246"/>
                <a:gd name="T13" fmla="*/ 307 h 465"/>
                <a:gd name="T14" fmla="*/ 101 w 246"/>
                <a:gd name="T15" fmla="*/ 226 h 465"/>
                <a:gd name="T16" fmla="*/ 151 w 246"/>
                <a:gd name="T17" fmla="*/ 113 h 465"/>
                <a:gd name="T18" fmla="*/ 101 w 246"/>
                <a:gd name="T19" fmla="*/ 226 h 465"/>
                <a:gd name="T20" fmla="*/ 182 w 246"/>
                <a:gd name="T21" fmla="*/ 194 h 465"/>
                <a:gd name="T22" fmla="*/ 151 w 246"/>
                <a:gd name="T23" fmla="*/ 113 h 465"/>
                <a:gd name="T24" fmla="*/ 201 w 246"/>
                <a:gd name="T25" fmla="*/ 0 h 465"/>
                <a:gd name="T26" fmla="*/ 151 w 246"/>
                <a:gd name="T27" fmla="*/ 113 h 465"/>
                <a:gd name="T28" fmla="*/ 232 w 246"/>
                <a:gd name="T29" fmla="*/ 82 h 465"/>
                <a:gd name="T30" fmla="*/ 201 w 246"/>
                <a:gd name="T31" fmla="*/ 0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6" h="465">
                  <a:moveTo>
                    <a:pt x="50" y="338"/>
                  </a:moveTo>
                  <a:cubicBezTo>
                    <a:pt x="0" y="451"/>
                    <a:pt x="0" y="451"/>
                    <a:pt x="0" y="451"/>
                  </a:cubicBezTo>
                  <a:cubicBezTo>
                    <a:pt x="31" y="465"/>
                    <a:pt x="68" y="451"/>
                    <a:pt x="82" y="420"/>
                  </a:cubicBezTo>
                  <a:cubicBezTo>
                    <a:pt x="95" y="389"/>
                    <a:pt x="81" y="352"/>
                    <a:pt x="50" y="338"/>
                  </a:cubicBezTo>
                  <a:moveTo>
                    <a:pt x="101" y="226"/>
                  </a:moveTo>
                  <a:cubicBezTo>
                    <a:pt x="50" y="338"/>
                    <a:pt x="50" y="338"/>
                    <a:pt x="50" y="338"/>
                  </a:cubicBezTo>
                  <a:cubicBezTo>
                    <a:pt x="81" y="352"/>
                    <a:pt x="118" y="338"/>
                    <a:pt x="132" y="307"/>
                  </a:cubicBezTo>
                  <a:cubicBezTo>
                    <a:pt x="146" y="276"/>
                    <a:pt x="132" y="239"/>
                    <a:pt x="101" y="226"/>
                  </a:cubicBezTo>
                  <a:moveTo>
                    <a:pt x="151" y="113"/>
                  </a:moveTo>
                  <a:cubicBezTo>
                    <a:pt x="101" y="226"/>
                    <a:pt x="101" y="226"/>
                    <a:pt x="101" y="226"/>
                  </a:cubicBezTo>
                  <a:cubicBezTo>
                    <a:pt x="132" y="239"/>
                    <a:pt x="168" y="225"/>
                    <a:pt x="182" y="194"/>
                  </a:cubicBezTo>
                  <a:cubicBezTo>
                    <a:pt x="196" y="163"/>
                    <a:pt x="182" y="127"/>
                    <a:pt x="151" y="113"/>
                  </a:cubicBezTo>
                  <a:moveTo>
                    <a:pt x="201" y="0"/>
                  </a:moveTo>
                  <a:cubicBezTo>
                    <a:pt x="151" y="113"/>
                    <a:pt x="151" y="113"/>
                    <a:pt x="151" y="113"/>
                  </a:cubicBezTo>
                  <a:cubicBezTo>
                    <a:pt x="182" y="127"/>
                    <a:pt x="218" y="113"/>
                    <a:pt x="232" y="82"/>
                  </a:cubicBezTo>
                  <a:cubicBezTo>
                    <a:pt x="246" y="50"/>
                    <a:pt x="232" y="14"/>
                    <a:pt x="201" y="0"/>
                  </a:cubicBezTo>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19"/>
            <p:cNvSpPr>
              <a:spLocks/>
            </p:cNvSpPr>
            <p:nvPr/>
          </p:nvSpPr>
          <p:spPr bwMode="auto">
            <a:xfrm>
              <a:off x="3062288" y="2133600"/>
              <a:ext cx="1258888" cy="1628775"/>
            </a:xfrm>
            <a:custGeom>
              <a:avLst/>
              <a:gdLst>
                <a:gd name="T0" fmla="*/ 440 w 887"/>
                <a:gd name="T1" fmla="*/ 9 h 1148"/>
                <a:gd name="T2" fmla="*/ 409 w 887"/>
                <a:gd name="T3" fmla="*/ 21 h 1148"/>
                <a:gd name="T4" fmla="*/ 9 w 887"/>
                <a:gd name="T5" fmla="*/ 918 h 1148"/>
                <a:gd name="T6" fmla="*/ 21 w 887"/>
                <a:gd name="T7" fmla="*/ 949 h 1148"/>
                <a:gd name="T8" fmla="*/ 448 w 887"/>
                <a:gd name="T9" fmla="*/ 1139 h 1148"/>
                <a:gd name="T10" fmla="*/ 478 w 887"/>
                <a:gd name="T11" fmla="*/ 1127 h 1148"/>
                <a:gd name="T12" fmla="*/ 878 w 887"/>
                <a:gd name="T13" fmla="*/ 230 h 1148"/>
                <a:gd name="T14" fmla="*/ 866 w 887"/>
                <a:gd name="T15" fmla="*/ 199 h 1148"/>
                <a:gd name="T16" fmla="*/ 476 w 887"/>
                <a:gd name="T17" fmla="*/ 25 h 1148"/>
                <a:gd name="T18" fmla="*/ 440 w 887"/>
                <a:gd name="T19" fmla="*/ 9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7" h="1148">
                  <a:moveTo>
                    <a:pt x="440" y="9"/>
                  </a:moveTo>
                  <a:cubicBezTo>
                    <a:pt x="440" y="9"/>
                    <a:pt x="418" y="0"/>
                    <a:pt x="409" y="21"/>
                  </a:cubicBezTo>
                  <a:cubicBezTo>
                    <a:pt x="9" y="918"/>
                    <a:pt x="9" y="918"/>
                    <a:pt x="9" y="918"/>
                  </a:cubicBezTo>
                  <a:cubicBezTo>
                    <a:pt x="9" y="918"/>
                    <a:pt x="0" y="940"/>
                    <a:pt x="21" y="949"/>
                  </a:cubicBezTo>
                  <a:cubicBezTo>
                    <a:pt x="448" y="1139"/>
                    <a:pt x="448" y="1139"/>
                    <a:pt x="448" y="1139"/>
                  </a:cubicBezTo>
                  <a:cubicBezTo>
                    <a:pt x="448" y="1139"/>
                    <a:pt x="469" y="1148"/>
                    <a:pt x="478" y="1127"/>
                  </a:cubicBezTo>
                  <a:cubicBezTo>
                    <a:pt x="878" y="230"/>
                    <a:pt x="878" y="230"/>
                    <a:pt x="878" y="230"/>
                  </a:cubicBezTo>
                  <a:cubicBezTo>
                    <a:pt x="878" y="230"/>
                    <a:pt x="887" y="208"/>
                    <a:pt x="866" y="199"/>
                  </a:cubicBezTo>
                  <a:cubicBezTo>
                    <a:pt x="476" y="25"/>
                    <a:pt x="476" y="25"/>
                    <a:pt x="476" y="25"/>
                  </a:cubicBezTo>
                  <a:lnTo>
                    <a:pt x="440" y="9"/>
                  </a:lnTo>
                  <a:close/>
                </a:path>
              </a:pathLst>
            </a:custGeom>
            <a:solidFill>
              <a:srgbClr val="0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20"/>
            <p:cNvSpPr>
              <a:spLocks/>
            </p:cNvSpPr>
            <p:nvPr/>
          </p:nvSpPr>
          <p:spPr bwMode="auto">
            <a:xfrm>
              <a:off x="3227388" y="2455863"/>
              <a:ext cx="898525" cy="1055687"/>
            </a:xfrm>
            <a:custGeom>
              <a:avLst/>
              <a:gdLst>
                <a:gd name="T0" fmla="*/ 229 w 566"/>
                <a:gd name="T1" fmla="*/ 0 h 665"/>
                <a:gd name="T2" fmla="*/ 0 w 566"/>
                <a:gd name="T3" fmla="*/ 515 h 665"/>
                <a:gd name="T4" fmla="*/ 337 w 566"/>
                <a:gd name="T5" fmla="*/ 665 h 665"/>
                <a:gd name="T6" fmla="*/ 566 w 566"/>
                <a:gd name="T7" fmla="*/ 150 h 665"/>
                <a:gd name="T8" fmla="*/ 229 w 566"/>
                <a:gd name="T9" fmla="*/ 0 h 665"/>
              </a:gdLst>
              <a:ahLst/>
              <a:cxnLst>
                <a:cxn ang="0">
                  <a:pos x="T0" y="T1"/>
                </a:cxn>
                <a:cxn ang="0">
                  <a:pos x="T2" y="T3"/>
                </a:cxn>
                <a:cxn ang="0">
                  <a:pos x="T4" y="T5"/>
                </a:cxn>
                <a:cxn ang="0">
                  <a:pos x="T6" y="T7"/>
                </a:cxn>
                <a:cxn ang="0">
                  <a:pos x="T8" y="T9"/>
                </a:cxn>
              </a:cxnLst>
              <a:rect l="0" t="0" r="r" b="b"/>
              <a:pathLst>
                <a:path w="566" h="665">
                  <a:moveTo>
                    <a:pt x="229" y="0"/>
                  </a:moveTo>
                  <a:lnTo>
                    <a:pt x="0" y="515"/>
                  </a:lnTo>
                  <a:lnTo>
                    <a:pt x="337" y="665"/>
                  </a:lnTo>
                  <a:lnTo>
                    <a:pt x="566" y="150"/>
                  </a:lnTo>
                  <a:lnTo>
                    <a:pt x="229" y="0"/>
                  </a:lnTo>
                  <a:close/>
                </a:path>
              </a:pathLst>
            </a:custGeom>
            <a:solidFill>
              <a:srgbClr val="B3DEFF"/>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21"/>
            <p:cNvSpPr>
              <a:spLocks/>
            </p:cNvSpPr>
            <p:nvPr/>
          </p:nvSpPr>
          <p:spPr bwMode="auto">
            <a:xfrm>
              <a:off x="3676650" y="2984500"/>
              <a:ext cx="219075" cy="177800"/>
            </a:xfrm>
            <a:custGeom>
              <a:avLst/>
              <a:gdLst>
                <a:gd name="T0" fmla="*/ 0 w 154"/>
                <a:gd name="T1" fmla="*/ 0 h 126"/>
                <a:gd name="T2" fmla="*/ 126 w 154"/>
                <a:gd name="T3" fmla="*/ 126 h 126"/>
                <a:gd name="T4" fmla="*/ 154 w 154"/>
                <a:gd name="T5" fmla="*/ 89 h 126"/>
                <a:gd name="T6" fmla="*/ 0 w 154"/>
                <a:gd name="T7" fmla="*/ 0 h 126"/>
              </a:gdLst>
              <a:ahLst/>
              <a:cxnLst>
                <a:cxn ang="0">
                  <a:pos x="T0" y="T1"/>
                </a:cxn>
                <a:cxn ang="0">
                  <a:pos x="T2" y="T3"/>
                </a:cxn>
                <a:cxn ang="0">
                  <a:pos x="T4" y="T5"/>
                </a:cxn>
                <a:cxn ang="0">
                  <a:pos x="T6" y="T7"/>
                </a:cxn>
              </a:cxnLst>
              <a:rect l="0" t="0" r="r" b="b"/>
              <a:pathLst>
                <a:path w="154" h="126">
                  <a:moveTo>
                    <a:pt x="0" y="0"/>
                  </a:moveTo>
                  <a:cubicBezTo>
                    <a:pt x="126" y="126"/>
                    <a:pt x="126" y="126"/>
                    <a:pt x="126" y="126"/>
                  </a:cubicBezTo>
                  <a:cubicBezTo>
                    <a:pt x="137" y="115"/>
                    <a:pt x="146" y="103"/>
                    <a:pt x="154" y="89"/>
                  </a:cubicBezTo>
                  <a:lnTo>
                    <a:pt x="0" y="0"/>
                  </a:lnTo>
                  <a:close/>
                </a:path>
              </a:pathLst>
            </a:custGeom>
            <a:solidFill>
              <a:srgbClr val="0072C6"/>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22"/>
            <p:cNvSpPr>
              <a:spLocks/>
            </p:cNvSpPr>
            <p:nvPr/>
          </p:nvSpPr>
          <p:spPr bwMode="auto">
            <a:xfrm>
              <a:off x="3676650" y="2984500"/>
              <a:ext cx="179388" cy="246062"/>
            </a:xfrm>
            <a:custGeom>
              <a:avLst/>
              <a:gdLst>
                <a:gd name="T0" fmla="*/ 0 w 126"/>
                <a:gd name="T1" fmla="*/ 0 h 174"/>
                <a:gd name="T2" fmla="*/ 40 w 126"/>
                <a:gd name="T3" fmla="*/ 174 h 174"/>
                <a:gd name="T4" fmla="*/ 126 w 126"/>
                <a:gd name="T5" fmla="*/ 126 h 174"/>
                <a:gd name="T6" fmla="*/ 0 w 126"/>
                <a:gd name="T7" fmla="*/ 0 h 174"/>
              </a:gdLst>
              <a:ahLst/>
              <a:cxnLst>
                <a:cxn ang="0">
                  <a:pos x="T0" y="T1"/>
                </a:cxn>
                <a:cxn ang="0">
                  <a:pos x="T2" y="T3"/>
                </a:cxn>
                <a:cxn ang="0">
                  <a:pos x="T4" y="T5"/>
                </a:cxn>
                <a:cxn ang="0">
                  <a:pos x="T6" y="T7"/>
                </a:cxn>
              </a:cxnLst>
              <a:rect l="0" t="0" r="r" b="b"/>
              <a:pathLst>
                <a:path w="126" h="174">
                  <a:moveTo>
                    <a:pt x="0" y="0"/>
                  </a:moveTo>
                  <a:cubicBezTo>
                    <a:pt x="40" y="174"/>
                    <a:pt x="40" y="174"/>
                    <a:pt x="40" y="174"/>
                  </a:cubicBezTo>
                  <a:cubicBezTo>
                    <a:pt x="74" y="166"/>
                    <a:pt x="101" y="151"/>
                    <a:pt x="126" y="126"/>
                  </a:cubicBezTo>
                  <a:lnTo>
                    <a:pt x="0" y="0"/>
                  </a:lnTo>
                  <a:close/>
                </a:path>
              </a:pathLst>
            </a:custGeom>
            <a:solidFill>
              <a:srgbClr val="DEA004"/>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23"/>
            <p:cNvSpPr>
              <a:spLocks/>
            </p:cNvSpPr>
            <p:nvPr/>
          </p:nvSpPr>
          <p:spPr bwMode="auto">
            <a:xfrm>
              <a:off x="3390900" y="2905125"/>
              <a:ext cx="342900" cy="336550"/>
            </a:xfrm>
            <a:custGeom>
              <a:avLst/>
              <a:gdLst>
                <a:gd name="T0" fmla="*/ 201 w 241"/>
                <a:gd name="T1" fmla="*/ 55 h 237"/>
                <a:gd name="T2" fmla="*/ 31 w 241"/>
                <a:gd name="T3" fmla="*/ 0 h 237"/>
                <a:gd name="T4" fmla="*/ 145 w 241"/>
                <a:gd name="T5" fmla="*/ 225 h 237"/>
                <a:gd name="T6" fmla="*/ 241 w 241"/>
                <a:gd name="T7" fmla="*/ 229 h 237"/>
                <a:gd name="T8" fmla="*/ 201 w 241"/>
                <a:gd name="T9" fmla="*/ 55 h 237"/>
              </a:gdLst>
              <a:ahLst/>
              <a:cxnLst>
                <a:cxn ang="0">
                  <a:pos x="T0" y="T1"/>
                </a:cxn>
                <a:cxn ang="0">
                  <a:pos x="T2" y="T3"/>
                </a:cxn>
                <a:cxn ang="0">
                  <a:pos x="T4" y="T5"/>
                </a:cxn>
                <a:cxn ang="0">
                  <a:pos x="T6" y="T7"/>
                </a:cxn>
                <a:cxn ang="0">
                  <a:pos x="T8" y="T9"/>
                </a:cxn>
              </a:cxnLst>
              <a:rect l="0" t="0" r="r" b="b"/>
              <a:pathLst>
                <a:path w="241" h="237">
                  <a:moveTo>
                    <a:pt x="201" y="55"/>
                  </a:moveTo>
                  <a:cubicBezTo>
                    <a:pt x="31" y="0"/>
                    <a:pt x="31" y="0"/>
                    <a:pt x="31" y="0"/>
                  </a:cubicBezTo>
                  <a:cubicBezTo>
                    <a:pt x="0" y="94"/>
                    <a:pt x="51" y="194"/>
                    <a:pt x="145" y="225"/>
                  </a:cubicBezTo>
                  <a:cubicBezTo>
                    <a:pt x="178" y="235"/>
                    <a:pt x="207" y="237"/>
                    <a:pt x="241" y="229"/>
                  </a:cubicBezTo>
                  <a:lnTo>
                    <a:pt x="201" y="55"/>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24"/>
            <p:cNvSpPr>
              <a:spLocks/>
            </p:cNvSpPr>
            <p:nvPr/>
          </p:nvSpPr>
          <p:spPr bwMode="auto">
            <a:xfrm>
              <a:off x="3435350" y="2778125"/>
              <a:ext cx="241300" cy="206375"/>
            </a:xfrm>
            <a:custGeom>
              <a:avLst/>
              <a:gdLst>
                <a:gd name="T0" fmla="*/ 170 w 170"/>
                <a:gd name="T1" fmla="*/ 145 h 145"/>
                <a:gd name="T2" fmla="*/ 65 w 170"/>
                <a:gd name="T3" fmla="*/ 0 h 145"/>
                <a:gd name="T4" fmla="*/ 0 w 170"/>
                <a:gd name="T5" fmla="*/ 90 h 145"/>
                <a:gd name="T6" fmla="*/ 170 w 170"/>
                <a:gd name="T7" fmla="*/ 145 h 145"/>
              </a:gdLst>
              <a:ahLst/>
              <a:cxnLst>
                <a:cxn ang="0">
                  <a:pos x="T0" y="T1"/>
                </a:cxn>
                <a:cxn ang="0">
                  <a:pos x="T2" y="T3"/>
                </a:cxn>
                <a:cxn ang="0">
                  <a:pos x="T4" y="T5"/>
                </a:cxn>
                <a:cxn ang="0">
                  <a:pos x="T6" y="T7"/>
                </a:cxn>
              </a:cxnLst>
              <a:rect l="0" t="0" r="r" b="b"/>
              <a:pathLst>
                <a:path w="170" h="145">
                  <a:moveTo>
                    <a:pt x="170" y="145"/>
                  </a:moveTo>
                  <a:cubicBezTo>
                    <a:pt x="65" y="0"/>
                    <a:pt x="65" y="0"/>
                    <a:pt x="65" y="0"/>
                  </a:cubicBezTo>
                  <a:cubicBezTo>
                    <a:pt x="33" y="23"/>
                    <a:pt x="12" y="53"/>
                    <a:pt x="0" y="90"/>
                  </a:cubicBezTo>
                  <a:lnTo>
                    <a:pt x="170" y="145"/>
                  </a:lnTo>
                  <a:close/>
                </a:path>
              </a:pathLst>
            </a:custGeom>
            <a:solidFill>
              <a:srgbClr val="0091FE"/>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25"/>
            <p:cNvSpPr>
              <a:spLocks/>
            </p:cNvSpPr>
            <p:nvPr/>
          </p:nvSpPr>
          <p:spPr bwMode="auto">
            <a:xfrm>
              <a:off x="3527425" y="2693988"/>
              <a:ext cx="368300" cy="290512"/>
            </a:xfrm>
            <a:custGeom>
              <a:avLst/>
              <a:gdLst>
                <a:gd name="T0" fmla="*/ 105 w 259"/>
                <a:gd name="T1" fmla="*/ 204 h 204"/>
                <a:gd name="T2" fmla="*/ 259 w 259"/>
                <a:gd name="T3" fmla="*/ 115 h 204"/>
                <a:gd name="T4" fmla="*/ 15 w 259"/>
                <a:gd name="T5" fmla="*/ 49 h 204"/>
                <a:gd name="T6" fmla="*/ 0 w 259"/>
                <a:gd name="T7" fmla="*/ 59 h 204"/>
                <a:gd name="T8" fmla="*/ 105 w 259"/>
                <a:gd name="T9" fmla="*/ 204 h 204"/>
              </a:gdLst>
              <a:ahLst/>
              <a:cxnLst>
                <a:cxn ang="0">
                  <a:pos x="T0" y="T1"/>
                </a:cxn>
                <a:cxn ang="0">
                  <a:pos x="T2" y="T3"/>
                </a:cxn>
                <a:cxn ang="0">
                  <a:pos x="T4" y="T5"/>
                </a:cxn>
                <a:cxn ang="0">
                  <a:pos x="T6" y="T7"/>
                </a:cxn>
                <a:cxn ang="0">
                  <a:pos x="T8" y="T9"/>
                </a:cxn>
              </a:cxnLst>
              <a:rect l="0" t="0" r="r" b="b"/>
              <a:pathLst>
                <a:path w="259" h="204">
                  <a:moveTo>
                    <a:pt x="105" y="204"/>
                  </a:moveTo>
                  <a:cubicBezTo>
                    <a:pt x="259" y="115"/>
                    <a:pt x="259" y="115"/>
                    <a:pt x="259" y="115"/>
                  </a:cubicBezTo>
                  <a:cubicBezTo>
                    <a:pt x="210" y="29"/>
                    <a:pt x="101" y="0"/>
                    <a:pt x="15" y="49"/>
                  </a:cubicBezTo>
                  <a:cubicBezTo>
                    <a:pt x="9" y="53"/>
                    <a:pt x="5" y="55"/>
                    <a:pt x="0" y="59"/>
                  </a:cubicBezTo>
                  <a:lnTo>
                    <a:pt x="105" y="204"/>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26"/>
            <p:cNvSpPr>
              <a:spLocks/>
            </p:cNvSpPr>
            <p:nvPr/>
          </p:nvSpPr>
          <p:spPr bwMode="auto">
            <a:xfrm>
              <a:off x="3676650" y="2857500"/>
              <a:ext cx="265113" cy="252412"/>
            </a:xfrm>
            <a:custGeom>
              <a:avLst/>
              <a:gdLst>
                <a:gd name="T0" fmla="*/ 0 w 187"/>
                <a:gd name="T1" fmla="*/ 89 h 178"/>
                <a:gd name="T2" fmla="*/ 154 w 187"/>
                <a:gd name="T3" fmla="*/ 178 h 178"/>
                <a:gd name="T4" fmla="*/ 154 w 187"/>
                <a:gd name="T5" fmla="*/ 0 h 178"/>
                <a:gd name="T6" fmla="*/ 0 w 187"/>
                <a:gd name="T7" fmla="*/ 89 h 178"/>
              </a:gdLst>
              <a:ahLst/>
              <a:cxnLst>
                <a:cxn ang="0">
                  <a:pos x="T0" y="T1"/>
                </a:cxn>
                <a:cxn ang="0">
                  <a:pos x="T2" y="T3"/>
                </a:cxn>
                <a:cxn ang="0">
                  <a:pos x="T4" y="T5"/>
                </a:cxn>
                <a:cxn ang="0">
                  <a:pos x="T6" y="T7"/>
                </a:cxn>
              </a:cxnLst>
              <a:rect l="0" t="0" r="r" b="b"/>
              <a:pathLst>
                <a:path w="187" h="178">
                  <a:moveTo>
                    <a:pt x="0" y="89"/>
                  </a:moveTo>
                  <a:cubicBezTo>
                    <a:pt x="154" y="178"/>
                    <a:pt x="154" y="178"/>
                    <a:pt x="154" y="178"/>
                  </a:cubicBezTo>
                  <a:cubicBezTo>
                    <a:pt x="187" y="121"/>
                    <a:pt x="187" y="57"/>
                    <a:pt x="154" y="0"/>
                  </a:cubicBezTo>
                  <a:lnTo>
                    <a:pt x="0" y="89"/>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27"/>
            <p:cNvSpPr>
              <a:spLocks/>
            </p:cNvSpPr>
            <p:nvPr/>
          </p:nvSpPr>
          <p:spPr bwMode="auto">
            <a:xfrm>
              <a:off x="2962275" y="2373313"/>
              <a:ext cx="730250" cy="1431925"/>
            </a:xfrm>
            <a:custGeom>
              <a:avLst/>
              <a:gdLst>
                <a:gd name="T0" fmla="*/ 91 w 514"/>
                <a:gd name="T1" fmla="*/ 780 h 1009"/>
                <a:gd name="T2" fmla="*/ 79 w 514"/>
                <a:gd name="T3" fmla="*/ 749 h 1009"/>
                <a:gd name="T4" fmla="*/ 342 w 514"/>
                <a:gd name="T5" fmla="*/ 159 h 1009"/>
                <a:gd name="T6" fmla="*/ 281 w 514"/>
                <a:gd name="T7" fmla="*/ 0 h 1009"/>
                <a:gd name="T8" fmla="*/ 0 w 514"/>
                <a:gd name="T9" fmla="*/ 630 h 1009"/>
                <a:gd name="T10" fmla="*/ 0 w 514"/>
                <a:gd name="T11" fmla="*/ 630 h 1009"/>
                <a:gd name="T12" fmla="*/ 0 w 514"/>
                <a:gd name="T13" fmla="*/ 631 h 1009"/>
                <a:gd name="T14" fmla="*/ 0 w 514"/>
                <a:gd name="T15" fmla="*/ 631 h 1009"/>
                <a:gd name="T16" fmla="*/ 0 w 514"/>
                <a:gd name="T17" fmla="*/ 631 h 1009"/>
                <a:gd name="T18" fmla="*/ 5 w 514"/>
                <a:gd name="T19" fmla="*/ 802 h 1009"/>
                <a:gd name="T20" fmla="*/ 472 w 514"/>
                <a:gd name="T21" fmla="*/ 1009 h 1009"/>
                <a:gd name="T22" fmla="*/ 514 w 514"/>
                <a:gd name="T23" fmla="*/ 968 h 1009"/>
                <a:gd name="T24" fmla="*/ 91 w 514"/>
                <a:gd name="T25" fmla="*/ 78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4" h="1009">
                  <a:moveTo>
                    <a:pt x="91" y="780"/>
                  </a:moveTo>
                  <a:cubicBezTo>
                    <a:pt x="70" y="771"/>
                    <a:pt x="79" y="749"/>
                    <a:pt x="79" y="749"/>
                  </a:cubicBezTo>
                  <a:cubicBezTo>
                    <a:pt x="342" y="159"/>
                    <a:pt x="342" y="159"/>
                    <a:pt x="342" y="159"/>
                  </a:cubicBezTo>
                  <a:cubicBezTo>
                    <a:pt x="369" y="98"/>
                    <a:pt x="342" y="27"/>
                    <a:pt x="281" y="0"/>
                  </a:cubicBezTo>
                  <a:cubicBezTo>
                    <a:pt x="0" y="630"/>
                    <a:pt x="0" y="630"/>
                    <a:pt x="0" y="630"/>
                  </a:cubicBezTo>
                  <a:cubicBezTo>
                    <a:pt x="0" y="630"/>
                    <a:pt x="0" y="630"/>
                    <a:pt x="0" y="630"/>
                  </a:cubicBezTo>
                  <a:cubicBezTo>
                    <a:pt x="0" y="631"/>
                    <a:pt x="0" y="631"/>
                    <a:pt x="0" y="631"/>
                  </a:cubicBezTo>
                  <a:cubicBezTo>
                    <a:pt x="0" y="631"/>
                    <a:pt x="0" y="631"/>
                    <a:pt x="0" y="631"/>
                  </a:cubicBezTo>
                  <a:cubicBezTo>
                    <a:pt x="0" y="631"/>
                    <a:pt x="0" y="631"/>
                    <a:pt x="0" y="631"/>
                  </a:cubicBezTo>
                  <a:cubicBezTo>
                    <a:pt x="5" y="802"/>
                    <a:pt x="5" y="802"/>
                    <a:pt x="5" y="802"/>
                  </a:cubicBezTo>
                  <a:cubicBezTo>
                    <a:pt x="472" y="1009"/>
                    <a:pt x="472" y="1009"/>
                    <a:pt x="472" y="1009"/>
                  </a:cubicBezTo>
                  <a:cubicBezTo>
                    <a:pt x="514" y="968"/>
                    <a:pt x="514" y="968"/>
                    <a:pt x="514" y="968"/>
                  </a:cubicBezTo>
                  <a:lnTo>
                    <a:pt x="91" y="780"/>
                  </a:lnTo>
                  <a:close/>
                </a:path>
              </a:pathLst>
            </a:custGeom>
            <a:solidFill>
              <a:srgbClr val="FBB715"/>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28"/>
            <p:cNvSpPr>
              <a:spLocks/>
            </p:cNvSpPr>
            <p:nvPr/>
          </p:nvSpPr>
          <p:spPr bwMode="auto">
            <a:xfrm>
              <a:off x="2030413" y="3575050"/>
              <a:ext cx="1614488" cy="1728787"/>
            </a:xfrm>
            <a:custGeom>
              <a:avLst/>
              <a:gdLst>
                <a:gd name="T0" fmla="*/ 520 w 1017"/>
                <a:gd name="T1" fmla="*/ 0 h 1089"/>
                <a:gd name="T2" fmla="*/ 304 w 1017"/>
                <a:gd name="T3" fmla="*/ 487 h 1089"/>
                <a:gd name="T4" fmla="*/ 0 w 1017"/>
                <a:gd name="T5" fmla="*/ 538 h 1089"/>
                <a:gd name="T6" fmla="*/ 0 w 1017"/>
                <a:gd name="T7" fmla="*/ 1089 h 1089"/>
                <a:gd name="T8" fmla="*/ 678 w 1017"/>
                <a:gd name="T9" fmla="*/ 975 h 1089"/>
                <a:gd name="T10" fmla="*/ 1017 w 1017"/>
                <a:gd name="T11" fmla="*/ 221 h 1089"/>
                <a:gd name="T12" fmla="*/ 520 w 1017"/>
                <a:gd name="T13" fmla="*/ 0 h 1089"/>
              </a:gdLst>
              <a:ahLst/>
              <a:cxnLst>
                <a:cxn ang="0">
                  <a:pos x="T0" y="T1"/>
                </a:cxn>
                <a:cxn ang="0">
                  <a:pos x="T2" y="T3"/>
                </a:cxn>
                <a:cxn ang="0">
                  <a:pos x="T4" y="T5"/>
                </a:cxn>
                <a:cxn ang="0">
                  <a:pos x="T6" y="T7"/>
                </a:cxn>
                <a:cxn ang="0">
                  <a:pos x="T8" y="T9"/>
                </a:cxn>
                <a:cxn ang="0">
                  <a:pos x="T10" y="T11"/>
                </a:cxn>
                <a:cxn ang="0">
                  <a:pos x="T12" y="T13"/>
                </a:cxn>
              </a:cxnLst>
              <a:rect l="0" t="0" r="r" b="b"/>
              <a:pathLst>
                <a:path w="1017" h="1089">
                  <a:moveTo>
                    <a:pt x="520" y="0"/>
                  </a:moveTo>
                  <a:lnTo>
                    <a:pt x="304" y="487"/>
                  </a:lnTo>
                  <a:lnTo>
                    <a:pt x="0" y="538"/>
                  </a:lnTo>
                  <a:lnTo>
                    <a:pt x="0" y="1089"/>
                  </a:lnTo>
                  <a:lnTo>
                    <a:pt x="678" y="975"/>
                  </a:lnTo>
                  <a:lnTo>
                    <a:pt x="1017" y="221"/>
                  </a:lnTo>
                  <a:lnTo>
                    <a:pt x="520" y="0"/>
                  </a:lnTo>
                  <a:close/>
                </a:path>
              </a:pathLst>
            </a:custGeom>
            <a:solidFill>
              <a:srgbClr val="0091FE"/>
            </a:solid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29"/>
            <p:cNvSpPr>
              <a:spLocks/>
            </p:cNvSpPr>
            <p:nvPr/>
          </p:nvSpPr>
          <p:spPr bwMode="auto">
            <a:xfrm>
              <a:off x="2892425" y="3494088"/>
              <a:ext cx="763588" cy="417512"/>
            </a:xfrm>
            <a:custGeom>
              <a:avLst/>
              <a:gdLst>
                <a:gd name="T0" fmla="*/ 26 w 481"/>
                <a:gd name="T1" fmla="*/ 0 h 263"/>
                <a:gd name="T2" fmla="*/ 0 w 481"/>
                <a:gd name="T3" fmla="*/ 61 h 263"/>
                <a:gd name="T4" fmla="*/ 453 w 481"/>
                <a:gd name="T5" fmla="*/ 263 h 263"/>
                <a:gd name="T6" fmla="*/ 481 w 481"/>
                <a:gd name="T7" fmla="*/ 202 h 263"/>
                <a:gd name="T8" fmla="*/ 26 w 481"/>
                <a:gd name="T9" fmla="*/ 0 h 263"/>
              </a:gdLst>
              <a:ahLst/>
              <a:cxnLst>
                <a:cxn ang="0">
                  <a:pos x="T0" y="T1"/>
                </a:cxn>
                <a:cxn ang="0">
                  <a:pos x="T2" y="T3"/>
                </a:cxn>
                <a:cxn ang="0">
                  <a:pos x="T4" y="T5"/>
                </a:cxn>
                <a:cxn ang="0">
                  <a:pos x="T6" y="T7"/>
                </a:cxn>
                <a:cxn ang="0">
                  <a:pos x="T8" y="T9"/>
                </a:cxn>
              </a:cxnLst>
              <a:rect l="0" t="0" r="r" b="b"/>
              <a:pathLst>
                <a:path w="481" h="263">
                  <a:moveTo>
                    <a:pt x="26" y="0"/>
                  </a:moveTo>
                  <a:lnTo>
                    <a:pt x="0" y="61"/>
                  </a:lnTo>
                  <a:lnTo>
                    <a:pt x="453" y="263"/>
                  </a:lnTo>
                  <a:lnTo>
                    <a:pt x="481" y="202"/>
                  </a:lnTo>
                  <a:lnTo>
                    <a:pt x="2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929023328"/>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animEffect transition="in" filter="fade">
                                      <p:cBhvr>
                                        <p:cTn id="11" dur="500"/>
                                        <p:tgtEl>
                                          <p:spTgt spid="9">
                                            <p:txEl>
                                              <p:pRg st="2" end="2"/>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Effect transition="in" filter="fade">
                                      <p:cBhvr>
                                        <p:cTn id="15"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bldLvl="5"/>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8914" y="454512"/>
            <a:ext cx="9752012" cy="747897"/>
          </a:xfrm>
        </p:spPr>
        <p:txBody>
          <a:bodyPr vert="horz" wrap="square" lIns="0" tIns="0" rIns="0" bIns="0" rtlCol="0" anchor="t">
            <a:noAutofit/>
          </a:bodyPr>
          <a:lstStyle/>
          <a:p>
            <a:r>
              <a:rPr lang="en-US" sz="6000" dirty="0"/>
              <a:t>Reduced complexity </a:t>
            </a:r>
          </a:p>
        </p:txBody>
      </p:sp>
      <p:sp>
        <p:nvSpPr>
          <p:cNvPr id="5" name="Oval 4"/>
          <p:cNvSpPr/>
          <p:nvPr/>
        </p:nvSpPr>
        <p:spPr bwMode="auto">
          <a:xfrm>
            <a:off x="520700" y="406400"/>
            <a:ext cx="780768" cy="780768"/>
          </a:xfrm>
          <a:prstGeom prst="ellipse">
            <a:avLst/>
          </a:prstGeom>
          <a:solidFill>
            <a:schemeClr val="tx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4400" dirty="0" smtClean="0">
                <a:solidFill>
                  <a:schemeClr val="bg1"/>
                </a:solidFill>
                <a:ea typeface="Segoe UI" pitchFamily="34" charset="0"/>
                <a:cs typeface="Segoe UI" pitchFamily="34" charset="0"/>
              </a:rPr>
              <a:t>6</a:t>
            </a:r>
          </a:p>
        </p:txBody>
      </p:sp>
      <p:grpSp>
        <p:nvGrpSpPr>
          <p:cNvPr id="75" name="Group 74"/>
          <p:cNvGrpSpPr/>
          <p:nvPr/>
        </p:nvGrpSpPr>
        <p:grpSpPr>
          <a:xfrm>
            <a:off x="526972" y="2666144"/>
            <a:ext cx="5017631" cy="3279881"/>
            <a:chOff x="526972" y="2666144"/>
            <a:chExt cx="5017631" cy="3279881"/>
          </a:xfrm>
        </p:grpSpPr>
        <p:sp>
          <p:nvSpPr>
            <p:cNvPr id="9" name="Rectangle 5"/>
            <p:cNvSpPr>
              <a:spLocks noChangeArrowheads="1"/>
            </p:cNvSpPr>
            <p:nvPr/>
          </p:nvSpPr>
          <p:spPr bwMode="auto">
            <a:xfrm flipH="1">
              <a:off x="4927720" y="4702545"/>
              <a:ext cx="255011" cy="1228906"/>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Rectangle 6"/>
            <p:cNvSpPr>
              <a:spLocks noChangeArrowheads="1"/>
            </p:cNvSpPr>
            <p:nvPr/>
          </p:nvSpPr>
          <p:spPr bwMode="auto">
            <a:xfrm flipH="1">
              <a:off x="1792309" y="4870124"/>
              <a:ext cx="111719" cy="145720"/>
            </a:xfrm>
            <a:prstGeom prst="rect">
              <a:avLst/>
            </a:prstGeom>
            <a:solidFill>
              <a:srgbClr val="A2886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7"/>
            <p:cNvSpPr>
              <a:spLocks/>
            </p:cNvSpPr>
            <p:nvPr/>
          </p:nvSpPr>
          <p:spPr bwMode="auto">
            <a:xfrm flipH="1">
              <a:off x="1702448" y="3935086"/>
              <a:ext cx="726173" cy="935038"/>
            </a:xfrm>
            <a:custGeom>
              <a:avLst/>
              <a:gdLst>
                <a:gd name="T0" fmla="*/ 0 w 151"/>
                <a:gd name="T1" fmla="*/ 22 h 194"/>
                <a:gd name="T2" fmla="*/ 22 w 151"/>
                <a:gd name="T3" fmla="*/ 0 h 194"/>
                <a:gd name="T4" fmla="*/ 129 w 151"/>
                <a:gd name="T5" fmla="*/ 0 h 194"/>
                <a:gd name="T6" fmla="*/ 151 w 151"/>
                <a:gd name="T7" fmla="*/ 22 h 194"/>
                <a:gd name="T8" fmla="*/ 151 w 151"/>
                <a:gd name="T9" fmla="*/ 173 h 194"/>
                <a:gd name="T10" fmla="*/ 129 w 151"/>
                <a:gd name="T11" fmla="*/ 194 h 194"/>
                <a:gd name="T12" fmla="*/ 22 w 151"/>
                <a:gd name="T13" fmla="*/ 194 h 194"/>
                <a:gd name="T14" fmla="*/ 0 w 151"/>
                <a:gd name="T15" fmla="*/ 173 h 194"/>
                <a:gd name="T16" fmla="*/ 0 w 151"/>
                <a:gd name="T17" fmla="*/ 22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94">
                  <a:moveTo>
                    <a:pt x="0" y="22"/>
                  </a:moveTo>
                  <a:cubicBezTo>
                    <a:pt x="0" y="10"/>
                    <a:pt x="10" y="0"/>
                    <a:pt x="22" y="0"/>
                  </a:cubicBezTo>
                  <a:cubicBezTo>
                    <a:pt x="129" y="0"/>
                    <a:pt x="129" y="0"/>
                    <a:pt x="129" y="0"/>
                  </a:cubicBezTo>
                  <a:cubicBezTo>
                    <a:pt x="141" y="0"/>
                    <a:pt x="151" y="10"/>
                    <a:pt x="151" y="22"/>
                  </a:cubicBezTo>
                  <a:cubicBezTo>
                    <a:pt x="151" y="173"/>
                    <a:pt x="151" y="173"/>
                    <a:pt x="151" y="173"/>
                  </a:cubicBezTo>
                  <a:cubicBezTo>
                    <a:pt x="151" y="185"/>
                    <a:pt x="141" y="194"/>
                    <a:pt x="129" y="194"/>
                  </a:cubicBezTo>
                  <a:cubicBezTo>
                    <a:pt x="22" y="194"/>
                    <a:pt x="22" y="194"/>
                    <a:pt x="22" y="194"/>
                  </a:cubicBezTo>
                  <a:cubicBezTo>
                    <a:pt x="10" y="194"/>
                    <a:pt x="0" y="185"/>
                    <a:pt x="0" y="173"/>
                  </a:cubicBezTo>
                  <a:lnTo>
                    <a:pt x="0"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Rectangle 8"/>
            <p:cNvSpPr>
              <a:spLocks noChangeArrowheads="1"/>
            </p:cNvSpPr>
            <p:nvPr/>
          </p:nvSpPr>
          <p:spPr bwMode="auto">
            <a:xfrm flipH="1">
              <a:off x="4456558" y="4702545"/>
              <a:ext cx="216152" cy="1228906"/>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9"/>
            <p:cNvSpPr>
              <a:spLocks/>
            </p:cNvSpPr>
            <p:nvPr/>
          </p:nvSpPr>
          <p:spPr bwMode="auto">
            <a:xfrm flipH="1">
              <a:off x="4456558" y="4702545"/>
              <a:ext cx="216152" cy="167579"/>
            </a:xfrm>
            <a:custGeom>
              <a:avLst/>
              <a:gdLst>
                <a:gd name="T0" fmla="*/ 89 w 89"/>
                <a:gd name="T1" fmla="*/ 69 h 69"/>
                <a:gd name="T2" fmla="*/ 0 w 89"/>
                <a:gd name="T3" fmla="*/ 0 h 69"/>
                <a:gd name="T4" fmla="*/ 89 w 89"/>
                <a:gd name="T5" fmla="*/ 0 h 69"/>
                <a:gd name="T6" fmla="*/ 89 w 89"/>
                <a:gd name="T7" fmla="*/ 69 h 69"/>
              </a:gdLst>
              <a:ahLst/>
              <a:cxnLst>
                <a:cxn ang="0">
                  <a:pos x="T0" y="T1"/>
                </a:cxn>
                <a:cxn ang="0">
                  <a:pos x="T2" y="T3"/>
                </a:cxn>
                <a:cxn ang="0">
                  <a:pos x="T4" y="T5"/>
                </a:cxn>
                <a:cxn ang="0">
                  <a:pos x="T6" y="T7"/>
                </a:cxn>
              </a:cxnLst>
              <a:rect l="0" t="0" r="r" b="b"/>
              <a:pathLst>
                <a:path w="89" h="69">
                  <a:moveTo>
                    <a:pt x="89" y="69"/>
                  </a:moveTo>
                  <a:lnTo>
                    <a:pt x="0" y="0"/>
                  </a:lnTo>
                  <a:lnTo>
                    <a:pt x="89" y="0"/>
                  </a:lnTo>
                  <a:lnTo>
                    <a:pt x="89" y="69"/>
                  </a:lnTo>
                  <a:close/>
                </a:path>
              </a:pathLst>
            </a:custGeom>
            <a:solidFill>
              <a:srgbClr val="505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10"/>
            <p:cNvSpPr>
              <a:spLocks/>
            </p:cNvSpPr>
            <p:nvPr/>
          </p:nvSpPr>
          <p:spPr bwMode="auto">
            <a:xfrm flipH="1">
              <a:off x="2154180" y="5363143"/>
              <a:ext cx="177294" cy="332728"/>
            </a:xfrm>
            <a:custGeom>
              <a:avLst/>
              <a:gdLst>
                <a:gd name="T0" fmla="*/ 73 w 73"/>
                <a:gd name="T1" fmla="*/ 137 h 137"/>
                <a:gd name="T2" fmla="*/ 0 w 73"/>
                <a:gd name="T3" fmla="*/ 137 h 137"/>
                <a:gd name="T4" fmla="*/ 7 w 73"/>
                <a:gd name="T5" fmla="*/ 0 h 137"/>
                <a:gd name="T6" fmla="*/ 63 w 73"/>
                <a:gd name="T7" fmla="*/ 0 h 137"/>
                <a:gd name="T8" fmla="*/ 73 w 73"/>
                <a:gd name="T9" fmla="*/ 137 h 137"/>
              </a:gdLst>
              <a:ahLst/>
              <a:cxnLst>
                <a:cxn ang="0">
                  <a:pos x="T0" y="T1"/>
                </a:cxn>
                <a:cxn ang="0">
                  <a:pos x="T2" y="T3"/>
                </a:cxn>
                <a:cxn ang="0">
                  <a:pos x="T4" y="T5"/>
                </a:cxn>
                <a:cxn ang="0">
                  <a:pos x="T6" y="T7"/>
                </a:cxn>
                <a:cxn ang="0">
                  <a:pos x="T8" y="T9"/>
                </a:cxn>
              </a:cxnLst>
              <a:rect l="0" t="0" r="r" b="b"/>
              <a:pathLst>
                <a:path w="73" h="137">
                  <a:moveTo>
                    <a:pt x="73" y="137"/>
                  </a:moveTo>
                  <a:lnTo>
                    <a:pt x="0" y="137"/>
                  </a:lnTo>
                  <a:lnTo>
                    <a:pt x="7" y="0"/>
                  </a:lnTo>
                  <a:lnTo>
                    <a:pt x="63" y="0"/>
                  </a:lnTo>
                  <a:lnTo>
                    <a:pt x="73" y="1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1"/>
            <p:cNvSpPr>
              <a:spLocks/>
            </p:cNvSpPr>
            <p:nvPr/>
          </p:nvSpPr>
          <p:spPr bwMode="auto">
            <a:xfrm flipH="1">
              <a:off x="2197898" y="5222280"/>
              <a:ext cx="92289" cy="140863"/>
            </a:xfrm>
            <a:custGeom>
              <a:avLst/>
              <a:gdLst>
                <a:gd name="T0" fmla="*/ 38 w 38"/>
                <a:gd name="T1" fmla="*/ 58 h 58"/>
                <a:gd name="T2" fmla="*/ 0 w 38"/>
                <a:gd name="T3" fmla="*/ 58 h 58"/>
                <a:gd name="T4" fmla="*/ 2 w 38"/>
                <a:gd name="T5" fmla="*/ 0 h 58"/>
                <a:gd name="T6" fmla="*/ 34 w 38"/>
                <a:gd name="T7" fmla="*/ 0 h 58"/>
                <a:gd name="T8" fmla="*/ 38 w 38"/>
                <a:gd name="T9" fmla="*/ 58 h 58"/>
              </a:gdLst>
              <a:ahLst/>
              <a:cxnLst>
                <a:cxn ang="0">
                  <a:pos x="T0" y="T1"/>
                </a:cxn>
                <a:cxn ang="0">
                  <a:pos x="T2" y="T3"/>
                </a:cxn>
                <a:cxn ang="0">
                  <a:pos x="T4" y="T5"/>
                </a:cxn>
                <a:cxn ang="0">
                  <a:pos x="T6" y="T7"/>
                </a:cxn>
                <a:cxn ang="0">
                  <a:pos x="T8" y="T9"/>
                </a:cxn>
              </a:cxnLst>
              <a:rect l="0" t="0" r="r" b="b"/>
              <a:pathLst>
                <a:path w="38" h="58">
                  <a:moveTo>
                    <a:pt x="38" y="58"/>
                  </a:moveTo>
                  <a:lnTo>
                    <a:pt x="0" y="58"/>
                  </a:lnTo>
                  <a:lnTo>
                    <a:pt x="2" y="0"/>
                  </a:lnTo>
                  <a:lnTo>
                    <a:pt x="34" y="0"/>
                  </a:lnTo>
                  <a:lnTo>
                    <a:pt x="38" y="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Oval 12"/>
            <p:cNvSpPr>
              <a:spLocks noChangeArrowheads="1"/>
            </p:cNvSpPr>
            <p:nvPr/>
          </p:nvSpPr>
          <p:spPr bwMode="auto">
            <a:xfrm flipH="1">
              <a:off x="2605914" y="5749302"/>
              <a:ext cx="194293" cy="19672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Oval 13"/>
            <p:cNvSpPr>
              <a:spLocks noChangeArrowheads="1"/>
            </p:cNvSpPr>
            <p:nvPr/>
          </p:nvSpPr>
          <p:spPr bwMode="auto">
            <a:xfrm flipH="1">
              <a:off x="1702448" y="5739587"/>
              <a:ext cx="196723" cy="19672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4"/>
            <p:cNvSpPr>
              <a:spLocks/>
            </p:cNvSpPr>
            <p:nvPr/>
          </p:nvSpPr>
          <p:spPr bwMode="auto">
            <a:xfrm flipH="1">
              <a:off x="1797166" y="5589010"/>
              <a:ext cx="905894" cy="140863"/>
            </a:xfrm>
            <a:custGeom>
              <a:avLst/>
              <a:gdLst>
                <a:gd name="T0" fmla="*/ 188 w 188"/>
                <a:gd name="T1" fmla="*/ 29 h 29"/>
                <a:gd name="T2" fmla="*/ 163 w 188"/>
                <a:gd name="T3" fmla="*/ 14 h 29"/>
                <a:gd name="T4" fmla="*/ 94 w 188"/>
                <a:gd name="T5" fmla="*/ 0 h 29"/>
                <a:gd name="T6" fmla="*/ 24 w 188"/>
                <a:gd name="T7" fmla="*/ 14 h 29"/>
                <a:gd name="T8" fmla="*/ 0 w 188"/>
                <a:gd name="T9" fmla="*/ 29 h 29"/>
                <a:gd name="T10" fmla="*/ 188 w 188"/>
                <a:gd name="T11" fmla="*/ 29 h 29"/>
              </a:gdLst>
              <a:ahLst/>
              <a:cxnLst>
                <a:cxn ang="0">
                  <a:pos x="T0" y="T1"/>
                </a:cxn>
                <a:cxn ang="0">
                  <a:pos x="T2" y="T3"/>
                </a:cxn>
                <a:cxn ang="0">
                  <a:pos x="T4" y="T5"/>
                </a:cxn>
                <a:cxn ang="0">
                  <a:pos x="T6" y="T7"/>
                </a:cxn>
                <a:cxn ang="0">
                  <a:pos x="T8" y="T9"/>
                </a:cxn>
                <a:cxn ang="0">
                  <a:pos x="T10" y="T11"/>
                </a:cxn>
              </a:cxnLst>
              <a:rect l="0" t="0" r="r" b="b"/>
              <a:pathLst>
                <a:path w="188" h="29">
                  <a:moveTo>
                    <a:pt x="188" y="29"/>
                  </a:moveTo>
                  <a:cubicBezTo>
                    <a:pt x="183" y="20"/>
                    <a:pt x="175" y="16"/>
                    <a:pt x="163" y="14"/>
                  </a:cubicBezTo>
                  <a:cubicBezTo>
                    <a:pt x="94" y="0"/>
                    <a:pt x="94" y="0"/>
                    <a:pt x="94" y="0"/>
                  </a:cubicBezTo>
                  <a:cubicBezTo>
                    <a:pt x="24" y="14"/>
                    <a:pt x="24" y="14"/>
                    <a:pt x="24" y="14"/>
                  </a:cubicBezTo>
                  <a:cubicBezTo>
                    <a:pt x="13" y="16"/>
                    <a:pt x="4" y="20"/>
                    <a:pt x="0" y="29"/>
                  </a:cubicBezTo>
                  <a:lnTo>
                    <a:pt x="188"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Rectangle 15"/>
            <p:cNvSpPr>
              <a:spLocks noChangeArrowheads="1"/>
            </p:cNvSpPr>
            <p:nvPr/>
          </p:nvSpPr>
          <p:spPr bwMode="auto">
            <a:xfrm flipH="1">
              <a:off x="2605914" y="5729873"/>
              <a:ext cx="97147" cy="11414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Rectangle 16"/>
            <p:cNvSpPr>
              <a:spLocks noChangeArrowheads="1"/>
            </p:cNvSpPr>
            <p:nvPr/>
          </p:nvSpPr>
          <p:spPr bwMode="auto">
            <a:xfrm flipH="1">
              <a:off x="1797166" y="5729873"/>
              <a:ext cx="102004" cy="1092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17"/>
            <p:cNvSpPr>
              <a:spLocks/>
            </p:cNvSpPr>
            <p:nvPr/>
          </p:nvSpPr>
          <p:spPr bwMode="auto">
            <a:xfrm flipH="1">
              <a:off x="2270756" y="5749302"/>
              <a:ext cx="46145" cy="196723"/>
            </a:xfrm>
            <a:custGeom>
              <a:avLst/>
              <a:gdLst>
                <a:gd name="T0" fmla="*/ 10 w 10"/>
                <a:gd name="T1" fmla="*/ 38 h 41"/>
                <a:gd name="T2" fmla="*/ 7 w 10"/>
                <a:gd name="T3" fmla="*/ 41 h 41"/>
                <a:gd name="T4" fmla="*/ 2 w 10"/>
                <a:gd name="T5" fmla="*/ 41 h 41"/>
                <a:gd name="T6" fmla="*/ 0 w 10"/>
                <a:gd name="T7" fmla="*/ 38 h 41"/>
                <a:gd name="T8" fmla="*/ 0 w 10"/>
                <a:gd name="T9" fmla="*/ 2 h 41"/>
                <a:gd name="T10" fmla="*/ 2 w 10"/>
                <a:gd name="T11" fmla="*/ 0 h 41"/>
                <a:gd name="T12" fmla="*/ 7 w 10"/>
                <a:gd name="T13" fmla="*/ 0 h 41"/>
                <a:gd name="T14" fmla="*/ 10 w 10"/>
                <a:gd name="T15" fmla="*/ 2 h 41"/>
                <a:gd name="T16" fmla="*/ 10 w 10"/>
                <a:gd name="T17" fmla="*/ 38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41">
                  <a:moveTo>
                    <a:pt x="10" y="38"/>
                  </a:moveTo>
                  <a:cubicBezTo>
                    <a:pt x="10" y="40"/>
                    <a:pt x="9" y="41"/>
                    <a:pt x="7" y="41"/>
                  </a:cubicBezTo>
                  <a:cubicBezTo>
                    <a:pt x="2" y="41"/>
                    <a:pt x="2" y="41"/>
                    <a:pt x="2" y="41"/>
                  </a:cubicBezTo>
                  <a:cubicBezTo>
                    <a:pt x="1" y="41"/>
                    <a:pt x="0" y="40"/>
                    <a:pt x="0" y="38"/>
                  </a:cubicBezTo>
                  <a:cubicBezTo>
                    <a:pt x="0" y="2"/>
                    <a:pt x="0" y="2"/>
                    <a:pt x="0" y="2"/>
                  </a:cubicBezTo>
                  <a:cubicBezTo>
                    <a:pt x="0" y="1"/>
                    <a:pt x="1" y="0"/>
                    <a:pt x="2" y="0"/>
                  </a:cubicBezTo>
                  <a:cubicBezTo>
                    <a:pt x="7" y="0"/>
                    <a:pt x="7" y="0"/>
                    <a:pt x="7" y="0"/>
                  </a:cubicBezTo>
                  <a:cubicBezTo>
                    <a:pt x="9" y="0"/>
                    <a:pt x="10" y="1"/>
                    <a:pt x="10" y="2"/>
                  </a:cubicBezTo>
                  <a:lnTo>
                    <a:pt x="10"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8"/>
            <p:cNvSpPr>
              <a:spLocks/>
            </p:cNvSpPr>
            <p:nvPr/>
          </p:nvSpPr>
          <p:spPr bwMode="auto">
            <a:xfrm flipH="1">
              <a:off x="2173611" y="5749302"/>
              <a:ext cx="43716" cy="196723"/>
            </a:xfrm>
            <a:custGeom>
              <a:avLst/>
              <a:gdLst>
                <a:gd name="T0" fmla="*/ 9 w 9"/>
                <a:gd name="T1" fmla="*/ 38 h 41"/>
                <a:gd name="T2" fmla="*/ 7 w 9"/>
                <a:gd name="T3" fmla="*/ 41 h 41"/>
                <a:gd name="T4" fmla="*/ 2 w 9"/>
                <a:gd name="T5" fmla="*/ 41 h 41"/>
                <a:gd name="T6" fmla="*/ 0 w 9"/>
                <a:gd name="T7" fmla="*/ 38 h 41"/>
                <a:gd name="T8" fmla="*/ 0 w 9"/>
                <a:gd name="T9" fmla="*/ 2 h 41"/>
                <a:gd name="T10" fmla="*/ 2 w 9"/>
                <a:gd name="T11" fmla="*/ 0 h 41"/>
                <a:gd name="T12" fmla="*/ 7 w 9"/>
                <a:gd name="T13" fmla="*/ 0 h 41"/>
                <a:gd name="T14" fmla="*/ 9 w 9"/>
                <a:gd name="T15" fmla="*/ 2 h 41"/>
                <a:gd name="T16" fmla="*/ 9 w 9"/>
                <a:gd name="T17" fmla="*/ 38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41">
                  <a:moveTo>
                    <a:pt x="9" y="38"/>
                  </a:moveTo>
                  <a:cubicBezTo>
                    <a:pt x="9" y="40"/>
                    <a:pt x="8" y="41"/>
                    <a:pt x="7" y="41"/>
                  </a:cubicBezTo>
                  <a:cubicBezTo>
                    <a:pt x="2" y="41"/>
                    <a:pt x="2" y="41"/>
                    <a:pt x="2" y="41"/>
                  </a:cubicBezTo>
                  <a:cubicBezTo>
                    <a:pt x="1" y="41"/>
                    <a:pt x="0" y="40"/>
                    <a:pt x="0" y="38"/>
                  </a:cubicBezTo>
                  <a:cubicBezTo>
                    <a:pt x="0" y="2"/>
                    <a:pt x="0" y="2"/>
                    <a:pt x="0" y="2"/>
                  </a:cubicBezTo>
                  <a:cubicBezTo>
                    <a:pt x="0" y="1"/>
                    <a:pt x="1" y="0"/>
                    <a:pt x="2" y="0"/>
                  </a:cubicBezTo>
                  <a:cubicBezTo>
                    <a:pt x="7" y="0"/>
                    <a:pt x="7" y="0"/>
                    <a:pt x="7" y="0"/>
                  </a:cubicBezTo>
                  <a:cubicBezTo>
                    <a:pt x="8" y="0"/>
                    <a:pt x="9" y="1"/>
                    <a:pt x="9" y="2"/>
                  </a:cubicBezTo>
                  <a:lnTo>
                    <a:pt x="9"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Rectangle 19"/>
            <p:cNvSpPr>
              <a:spLocks noChangeArrowheads="1"/>
            </p:cNvSpPr>
            <p:nvPr/>
          </p:nvSpPr>
          <p:spPr bwMode="auto">
            <a:xfrm flipH="1">
              <a:off x="2193040" y="5608439"/>
              <a:ext cx="102004" cy="27444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0"/>
            <p:cNvSpPr>
              <a:spLocks/>
            </p:cNvSpPr>
            <p:nvPr/>
          </p:nvSpPr>
          <p:spPr bwMode="auto">
            <a:xfrm flipH="1">
              <a:off x="1957459" y="5159135"/>
              <a:ext cx="578023" cy="77717"/>
            </a:xfrm>
            <a:custGeom>
              <a:avLst/>
              <a:gdLst>
                <a:gd name="T0" fmla="*/ 120 w 120"/>
                <a:gd name="T1" fmla="*/ 8 h 16"/>
                <a:gd name="T2" fmla="*/ 112 w 120"/>
                <a:gd name="T3" fmla="*/ 16 h 16"/>
                <a:gd name="T4" fmla="*/ 8 w 120"/>
                <a:gd name="T5" fmla="*/ 16 h 16"/>
                <a:gd name="T6" fmla="*/ 0 w 120"/>
                <a:gd name="T7" fmla="*/ 8 h 16"/>
                <a:gd name="T8" fmla="*/ 0 w 120"/>
                <a:gd name="T9" fmla="*/ 8 h 16"/>
                <a:gd name="T10" fmla="*/ 8 w 120"/>
                <a:gd name="T11" fmla="*/ 0 h 16"/>
                <a:gd name="T12" fmla="*/ 112 w 120"/>
                <a:gd name="T13" fmla="*/ 0 h 16"/>
                <a:gd name="T14" fmla="*/ 120 w 120"/>
                <a:gd name="T15" fmla="*/ 8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0" h="16">
                  <a:moveTo>
                    <a:pt x="120" y="8"/>
                  </a:moveTo>
                  <a:cubicBezTo>
                    <a:pt x="120" y="13"/>
                    <a:pt x="117" y="16"/>
                    <a:pt x="112" y="16"/>
                  </a:cubicBezTo>
                  <a:cubicBezTo>
                    <a:pt x="8" y="16"/>
                    <a:pt x="8" y="16"/>
                    <a:pt x="8" y="16"/>
                  </a:cubicBezTo>
                  <a:cubicBezTo>
                    <a:pt x="4" y="16"/>
                    <a:pt x="0" y="13"/>
                    <a:pt x="0" y="8"/>
                  </a:cubicBezTo>
                  <a:cubicBezTo>
                    <a:pt x="0" y="8"/>
                    <a:pt x="0" y="8"/>
                    <a:pt x="0" y="8"/>
                  </a:cubicBezTo>
                  <a:cubicBezTo>
                    <a:pt x="0" y="4"/>
                    <a:pt x="4" y="0"/>
                    <a:pt x="8" y="0"/>
                  </a:cubicBezTo>
                  <a:cubicBezTo>
                    <a:pt x="112" y="0"/>
                    <a:pt x="112" y="0"/>
                    <a:pt x="112" y="0"/>
                  </a:cubicBezTo>
                  <a:cubicBezTo>
                    <a:pt x="117" y="0"/>
                    <a:pt x="120" y="4"/>
                    <a:pt x="120" y="8"/>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1"/>
            <p:cNvSpPr>
              <a:spLocks/>
            </p:cNvSpPr>
            <p:nvPr/>
          </p:nvSpPr>
          <p:spPr bwMode="auto">
            <a:xfrm flipH="1">
              <a:off x="1692734" y="5120276"/>
              <a:ext cx="1102616" cy="77717"/>
            </a:xfrm>
            <a:custGeom>
              <a:avLst/>
              <a:gdLst>
                <a:gd name="T0" fmla="*/ 0 w 229"/>
                <a:gd name="T1" fmla="*/ 0 h 16"/>
                <a:gd name="T2" fmla="*/ 0 w 229"/>
                <a:gd name="T3" fmla="*/ 0 h 16"/>
                <a:gd name="T4" fmla="*/ 16 w 229"/>
                <a:gd name="T5" fmla="*/ 16 h 16"/>
                <a:gd name="T6" fmla="*/ 212 w 229"/>
                <a:gd name="T7" fmla="*/ 16 h 16"/>
                <a:gd name="T8" fmla="*/ 229 w 229"/>
                <a:gd name="T9" fmla="*/ 0 h 16"/>
                <a:gd name="T10" fmla="*/ 229 w 229"/>
                <a:gd name="T11" fmla="*/ 0 h 16"/>
                <a:gd name="T12" fmla="*/ 0 w 229"/>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229" h="16">
                  <a:moveTo>
                    <a:pt x="0" y="0"/>
                  </a:moveTo>
                  <a:cubicBezTo>
                    <a:pt x="0" y="0"/>
                    <a:pt x="0" y="0"/>
                    <a:pt x="0" y="0"/>
                  </a:cubicBezTo>
                  <a:cubicBezTo>
                    <a:pt x="0" y="9"/>
                    <a:pt x="7" y="16"/>
                    <a:pt x="16" y="16"/>
                  </a:cubicBezTo>
                  <a:cubicBezTo>
                    <a:pt x="212" y="16"/>
                    <a:pt x="212" y="16"/>
                    <a:pt x="212" y="16"/>
                  </a:cubicBezTo>
                  <a:cubicBezTo>
                    <a:pt x="221" y="16"/>
                    <a:pt x="229" y="9"/>
                    <a:pt x="229" y="0"/>
                  </a:cubicBezTo>
                  <a:cubicBezTo>
                    <a:pt x="229" y="0"/>
                    <a:pt x="229" y="0"/>
                    <a:pt x="229" y="0"/>
                  </a:cubicBezTo>
                  <a:lnTo>
                    <a:pt x="0" y="0"/>
                  </a:lnTo>
                  <a:close/>
                </a:path>
              </a:pathLst>
            </a:custGeom>
            <a:solidFill>
              <a:srgbClr val="A288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2"/>
            <p:cNvSpPr>
              <a:spLocks/>
            </p:cNvSpPr>
            <p:nvPr/>
          </p:nvSpPr>
          <p:spPr bwMode="auto">
            <a:xfrm flipH="1">
              <a:off x="1702449" y="5015844"/>
              <a:ext cx="1092901" cy="104434"/>
            </a:xfrm>
            <a:custGeom>
              <a:avLst/>
              <a:gdLst>
                <a:gd name="T0" fmla="*/ 227 w 227"/>
                <a:gd name="T1" fmla="*/ 11 h 22"/>
                <a:gd name="T2" fmla="*/ 216 w 227"/>
                <a:gd name="T3" fmla="*/ 0 h 22"/>
                <a:gd name="T4" fmla="*/ 11 w 227"/>
                <a:gd name="T5" fmla="*/ 0 h 22"/>
                <a:gd name="T6" fmla="*/ 0 w 227"/>
                <a:gd name="T7" fmla="*/ 11 h 22"/>
                <a:gd name="T8" fmla="*/ 0 w 227"/>
                <a:gd name="T9" fmla="*/ 11 h 22"/>
                <a:gd name="T10" fmla="*/ 11 w 227"/>
                <a:gd name="T11" fmla="*/ 22 h 22"/>
                <a:gd name="T12" fmla="*/ 216 w 227"/>
                <a:gd name="T13" fmla="*/ 22 h 22"/>
                <a:gd name="T14" fmla="*/ 227 w 227"/>
                <a:gd name="T15" fmla="*/ 11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7" h="22">
                  <a:moveTo>
                    <a:pt x="227" y="11"/>
                  </a:moveTo>
                  <a:cubicBezTo>
                    <a:pt x="227" y="5"/>
                    <a:pt x="222" y="0"/>
                    <a:pt x="216" y="0"/>
                  </a:cubicBezTo>
                  <a:cubicBezTo>
                    <a:pt x="11" y="0"/>
                    <a:pt x="11" y="0"/>
                    <a:pt x="11" y="0"/>
                  </a:cubicBezTo>
                  <a:cubicBezTo>
                    <a:pt x="5" y="0"/>
                    <a:pt x="0" y="5"/>
                    <a:pt x="0" y="11"/>
                  </a:cubicBezTo>
                  <a:cubicBezTo>
                    <a:pt x="0" y="11"/>
                    <a:pt x="0" y="11"/>
                    <a:pt x="0" y="11"/>
                  </a:cubicBezTo>
                  <a:cubicBezTo>
                    <a:pt x="0" y="17"/>
                    <a:pt x="5" y="22"/>
                    <a:pt x="11" y="22"/>
                  </a:cubicBezTo>
                  <a:cubicBezTo>
                    <a:pt x="216" y="22"/>
                    <a:pt x="216" y="22"/>
                    <a:pt x="216" y="22"/>
                  </a:cubicBezTo>
                  <a:cubicBezTo>
                    <a:pt x="222" y="22"/>
                    <a:pt x="227" y="17"/>
                    <a:pt x="227" y="1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3"/>
            <p:cNvSpPr>
              <a:spLocks/>
            </p:cNvSpPr>
            <p:nvPr/>
          </p:nvSpPr>
          <p:spPr bwMode="auto">
            <a:xfrm flipH="1">
              <a:off x="2477194" y="4413534"/>
              <a:ext cx="990897" cy="157864"/>
            </a:xfrm>
            <a:custGeom>
              <a:avLst/>
              <a:gdLst>
                <a:gd name="T0" fmla="*/ 68 w 206"/>
                <a:gd name="T1" fmla="*/ 0 h 33"/>
                <a:gd name="T2" fmla="*/ 0 w 206"/>
                <a:gd name="T3" fmla="*/ 33 h 33"/>
                <a:gd name="T4" fmla="*/ 68 w 206"/>
                <a:gd name="T5" fmla="*/ 33 h 33"/>
                <a:gd name="T6" fmla="*/ 206 w 206"/>
                <a:gd name="T7" fmla="*/ 33 h 33"/>
                <a:gd name="T8" fmla="*/ 206 w 206"/>
                <a:gd name="T9" fmla="*/ 0 h 33"/>
                <a:gd name="T10" fmla="*/ 68 w 206"/>
                <a:gd name="T11" fmla="*/ 0 h 33"/>
              </a:gdLst>
              <a:ahLst/>
              <a:cxnLst>
                <a:cxn ang="0">
                  <a:pos x="T0" y="T1"/>
                </a:cxn>
                <a:cxn ang="0">
                  <a:pos x="T2" y="T3"/>
                </a:cxn>
                <a:cxn ang="0">
                  <a:pos x="T4" y="T5"/>
                </a:cxn>
                <a:cxn ang="0">
                  <a:pos x="T6" y="T7"/>
                </a:cxn>
                <a:cxn ang="0">
                  <a:pos x="T8" y="T9"/>
                </a:cxn>
                <a:cxn ang="0">
                  <a:pos x="T10" y="T11"/>
                </a:cxn>
              </a:cxnLst>
              <a:rect l="0" t="0" r="r" b="b"/>
              <a:pathLst>
                <a:path w="206" h="33">
                  <a:moveTo>
                    <a:pt x="68" y="0"/>
                  </a:moveTo>
                  <a:cubicBezTo>
                    <a:pt x="4" y="0"/>
                    <a:pt x="0" y="33"/>
                    <a:pt x="0" y="33"/>
                  </a:cubicBezTo>
                  <a:cubicBezTo>
                    <a:pt x="68" y="33"/>
                    <a:pt x="68" y="33"/>
                    <a:pt x="68" y="33"/>
                  </a:cubicBezTo>
                  <a:cubicBezTo>
                    <a:pt x="206" y="33"/>
                    <a:pt x="206" y="33"/>
                    <a:pt x="206" y="33"/>
                  </a:cubicBezTo>
                  <a:cubicBezTo>
                    <a:pt x="206" y="0"/>
                    <a:pt x="206" y="0"/>
                    <a:pt x="206" y="0"/>
                  </a:cubicBezTo>
                  <a:lnTo>
                    <a:pt x="68" y="0"/>
                  </a:lnTo>
                  <a:close/>
                </a:path>
              </a:pathLst>
            </a:custGeom>
            <a:solidFill>
              <a:srgbClr val="9274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4"/>
            <p:cNvSpPr>
              <a:spLocks/>
            </p:cNvSpPr>
            <p:nvPr/>
          </p:nvSpPr>
          <p:spPr bwMode="auto">
            <a:xfrm flipH="1">
              <a:off x="2545196" y="4243527"/>
              <a:ext cx="327871" cy="170007"/>
            </a:xfrm>
            <a:custGeom>
              <a:avLst/>
              <a:gdLst>
                <a:gd name="T0" fmla="*/ 0 w 135"/>
                <a:gd name="T1" fmla="*/ 70 h 70"/>
                <a:gd name="T2" fmla="*/ 135 w 135"/>
                <a:gd name="T3" fmla="*/ 70 h 70"/>
                <a:gd name="T4" fmla="*/ 135 w 135"/>
                <a:gd name="T5" fmla="*/ 0 h 70"/>
                <a:gd name="T6" fmla="*/ 64 w 135"/>
                <a:gd name="T7" fmla="*/ 0 h 70"/>
                <a:gd name="T8" fmla="*/ 38 w 135"/>
                <a:gd name="T9" fmla="*/ 28 h 70"/>
                <a:gd name="T10" fmla="*/ 38 w 135"/>
                <a:gd name="T11" fmla="*/ 0 h 70"/>
                <a:gd name="T12" fmla="*/ 0 w 135"/>
                <a:gd name="T13" fmla="*/ 0 h 70"/>
                <a:gd name="T14" fmla="*/ 0 w 135"/>
                <a:gd name="T15" fmla="*/ 7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 h="70">
                  <a:moveTo>
                    <a:pt x="0" y="70"/>
                  </a:moveTo>
                  <a:lnTo>
                    <a:pt x="135" y="70"/>
                  </a:lnTo>
                  <a:lnTo>
                    <a:pt x="135" y="0"/>
                  </a:lnTo>
                  <a:lnTo>
                    <a:pt x="64" y="0"/>
                  </a:lnTo>
                  <a:lnTo>
                    <a:pt x="38" y="28"/>
                  </a:lnTo>
                  <a:lnTo>
                    <a:pt x="38" y="0"/>
                  </a:lnTo>
                  <a:lnTo>
                    <a:pt x="0" y="0"/>
                  </a:lnTo>
                  <a:lnTo>
                    <a:pt x="0" y="70"/>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Rectangle 25"/>
            <p:cNvSpPr>
              <a:spLocks noChangeArrowheads="1"/>
            </p:cNvSpPr>
            <p:nvPr/>
          </p:nvSpPr>
          <p:spPr bwMode="auto">
            <a:xfrm flipH="1">
              <a:off x="2030319" y="3376492"/>
              <a:ext cx="466304" cy="3278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6"/>
            <p:cNvSpPr>
              <a:spLocks/>
            </p:cNvSpPr>
            <p:nvPr/>
          </p:nvSpPr>
          <p:spPr bwMode="auto">
            <a:xfrm flipH="1">
              <a:off x="2052176" y="3578072"/>
              <a:ext cx="459019" cy="534307"/>
            </a:xfrm>
            <a:custGeom>
              <a:avLst/>
              <a:gdLst>
                <a:gd name="T0" fmla="*/ 189 w 189"/>
                <a:gd name="T1" fmla="*/ 220 h 220"/>
                <a:gd name="T2" fmla="*/ 0 w 189"/>
                <a:gd name="T3" fmla="*/ 220 h 220"/>
                <a:gd name="T4" fmla="*/ 6 w 189"/>
                <a:gd name="T5" fmla="*/ 0 h 220"/>
                <a:gd name="T6" fmla="*/ 189 w 189"/>
                <a:gd name="T7" fmla="*/ 0 h 220"/>
                <a:gd name="T8" fmla="*/ 189 w 189"/>
                <a:gd name="T9" fmla="*/ 220 h 220"/>
              </a:gdLst>
              <a:ahLst/>
              <a:cxnLst>
                <a:cxn ang="0">
                  <a:pos x="T0" y="T1"/>
                </a:cxn>
                <a:cxn ang="0">
                  <a:pos x="T2" y="T3"/>
                </a:cxn>
                <a:cxn ang="0">
                  <a:pos x="T4" y="T5"/>
                </a:cxn>
                <a:cxn ang="0">
                  <a:pos x="T6" y="T7"/>
                </a:cxn>
                <a:cxn ang="0">
                  <a:pos x="T8" y="T9"/>
                </a:cxn>
              </a:cxnLst>
              <a:rect l="0" t="0" r="r" b="b"/>
              <a:pathLst>
                <a:path w="189" h="220">
                  <a:moveTo>
                    <a:pt x="189" y="220"/>
                  </a:moveTo>
                  <a:lnTo>
                    <a:pt x="0" y="220"/>
                  </a:lnTo>
                  <a:lnTo>
                    <a:pt x="6" y="0"/>
                  </a:lnTo>
                  <a:lnTo>
                    <a:pt x="189" y="0"/>
                  </a:lnTo>
                  <a:lnTo>
                    <a:pt x="189" y="220"/>
                  </a:lnTo>
                  <a:close/>
                </a:path>
              </a:pathLst>
            </a:custGeom>
            <a:solidFill>
              <a:srgbClr val="B98F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7"/>
            <p:cNvSpPr>
              <a:spLocks/>
            </p:cNvSpPr>
            <p:nvPr/>
          </p:nvSpPr>
          <p:spPr bwMode="auto">
            <a:xfrm flipH="1">
              <a:off x="2188181" y="3308489"/>
              <a:ext cx="293870" cy="381302"/>
            </a:xfrm>
            <a:custGeom>
              <a:avLst/>
              <a:gdLst>
                <a:gd name="T0" fmla="*/ 0 w 121"/>
                <a:gd name="T1" fmla="*/ 157 h 157"/>
                <a:gd name="T2" fmla="*/ 26 w 121"/>
                <a:gd name="T3" fmla="*/ 77 h 157"/>
                <a:gd name="T4" fmla="*/ 26 w 121"/>
                <a:gd name="T5" fmla="*/ 0 h 157"/>
                <a:gd name="T6" fmla="*/ 121 w 121"/>
                <a:gd name="T7" fmla="*/ 0 h 157"/>
                <a:gd name="T8" fmla="*/ 121 w 121"/>
                <a:gd name="T9" fmla="*/ 157 h 157"/>
                <a:gd name="T10" fmla="*/ 0 w 121"/>
                <a:gd name="T11" fmla="*/ 157 h 157"/>
              </a:gdLst>
              <a:ahLst/>
              <a:cxnLst>
                <a:cxn ang="0">
                  <a:pos x="T0" y="T1"/>
                </a:cxn>
                <a:cxn ang="0">
                  <a:pos x="T2" y="T3"/>
                </a:cxn>
                <a:cxn ang="0">
                  <a:pos x="T4" y="T5"/>
                </a:cxn>
                <a:cxn ang="0">
                  <a:pos x="T6" y="T7"/>
                </a:cxn>
                <a:cxn ang="0">
                  <a:pos x="T8" y="T9"/>
                </a:cxn>
                <a:cxn ang="0">
                  <a:pos x="T10" y="T11"/>
                </a:cxn>
              </a:cxnLst>
              <a:rect l="0" t="0" r="r" b="b"/>
              <a:pathLst>
                <a:path w="121" h="157">
                  <a:moveTo>
                    <a:pt x="0" y="157"/>
                  </a:moveTo>
                  <a:lnTo>
                    <a:pt x="26" y="77"/>
                  </a:lnTo>
                  <a:lnTo>
                    <a:pt x="26" y="0"/>
                  </a:lnTo>
                  <a:lnTo>
                    <a:pt x="121" y="0"/>
                  </a:lnTo>
                  <a:lnTo>
                    <a:pt x="121" y="157"/>
                  </a:lnTo>
                  <a:lnTo>
                    <a:pt x="0" y="157"/>
                  </a:lnTo>
                  <a:close/>
                </a:path>
              </a:pathLst>
            </a:custGeom>
            <a:solidFill>
              <a:srgbClr val="B98F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28"/>
            <p:cNvSpPr>
              <a:spLocks/>
            </p:cNvSpPr>
            <p:nvPr/>
          </p:nvSpPr>
          <p:spPr bwMode="auto">
            <a:xfrm flipH="1">
              <a:off x="2188181" y="3308489"/>
              <a:ext cx="230724" cy="201580"/>
            </a:xfrm>
            <a:custGeom>
              <a:avLst/>
              <a:gdLst>
                <a:gd name="T0" fmla="*/ 0 w 48"/>
                <a:gd name="T1" fmla="*/ 39 h 42"/>
                <a:gd name="T2" fmla="*/ 24 w 48"/>
                <a:gd name="T3" fmla="*/ 42 h 42"/>
                <a:gd name="T4" fmla="*/ 48 w 48"/>
                <a:gd name="T5" fmla="*/ 39 h 42"/>
                <a:gd name="T6" fmla="*/ 48 w 48"/>
                <a:gd name="T7" fmla="*/ 0 h 42"/>
                <a:gd name="T8" fmla="*/ 0 w 48"/>
                <a:gd name="T9" fmla="*/ 0 h 42"/>
                <a:gd name="T10" fmla="*/ 0 w 48"/>
                <a:gd name="T11" fmla="*/ 39 h 42"/>
              </a:gdLst>
              <a:ahLst/>
              <a:cxnLst>
                <a:cxn ang="0">
                  <a:pos x="T0" y="T1"/>
                </a:cxn>
                <a:cxn ang="0">
                  <a:pos x="T2" y="T3"/>
                </a:cxn>
                <a:cxn ang="0">
                  <a:pos x="T4" y="T5"/>
                </a:cxn>
                <a:cxn ang="0">
                  <a:pos x="T6" y="T7"/>
                </a:cxn>
                <a:cxn ang="0">
                  <a:pos x="T8" y="T9"/>
                </a:cxn>
                <a:cxn ang="0">
                  <a:pos x="T10" y="T11"/>
                </a:cxn>
              </a:cxnLst>
              <a:rect l="0" t="0" r="r" b="b"/>
              <a:pathLst>
                <a:path w="48" h="42">
                  <a:moveTo>
                    <a:pt x="0" y="39"/>
                  </a:moveTo>
                  <a:cubicBezTo>
                    <a:pt x="8" y="41"/>
                    <a:pt x="16" y="42"/>
                    <a:pt x="24" y="42"/>
                  </a:cubicBezTo>
                  <a:cubicBezTo>
                    <a:pt x="32" y="42"/>
                    <a:pt x="40" y="41"/>
                    <a:pt x="48" y="39"/>
                  </a:cubicBezTo>
                  <a:cubicBezTo>
                    <a:pt x="48" y="0"/>
                    <a:pt x="48" y="0"/>
                    <a:pt x="48" y="0"/>
                  </a:cubicBezTo>
                  <a:cubicBezTo>
                    <a:pt x="0" y="0"/>
                    <a:pt x="0" y="0"/>
                    <a:pt x="0" y="0"/>
                  </a:cubicBezTo>
                  <a:lnTo>
                    <a:pt x="0" y="39"/>
                  </a:lnTo>
                  <a:close/>
                </a:path>
              </a:pathLst>
            </a:custGeom>
            <a:solidFill>
              <a:srgbClr val="9274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29"/>
            <p:cNvSpPr>
              <a:spLocks/>
            </p:cNvSpPr>
            <p:nvPr/>
          </p:nvSpPr>
          <p:spPr bwMode="auto">
            <a:xfrm flipH="1">
              <a:off x="2030319" y="2951476"/>
              <a:ext cx="544022" cy="514878"/>
            </a:xfrm>
            <a:custGeom>
              <a:avLst/>
              <a:gdLst>
                <a:gd name="T0" fmla="*/ 0 w 113"/>
                <a:gd name="T1" fmla="*/ 0 h 107"/>
                <a:gd name="T2" fmla="*/ 0 w 113"/>
                <a:gd name="T3" fmla="*/ 88 h 107"/>
                <a:gd name="T4" fmla="*/ 0 w 113"/>
                <a:gd name="T5" fmla="*/ 88 h 107"/>
                <a:gd name="T6" fmla="*/ 56 w 113"/>
                <a:gd name="T7" fmla="*/ 107 h 107"/>
                <a:gd name="T8" fmla="*/ 113 w 113"/>
                <a:gd name="T9" fmla="*/ 88 h 107"/>
                <a:gd name="T10" fmla="*/ 113 w 113"/>
                <a:gd name="T11" fmla="*/ 0 h 107"/>
                <a:gd name="T12" fmla="*/ 0 w 113"/>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113" h="107">
                  <a:moveTo>
                    <a:pt x="0" y="0"/>
                  </a:moveTo>
                  <a:cubicBezTo>
                    <a:pt x="0" y="88"/>
                    <a:pt x="0" y="88"/>
                    <a:pt x="0" y="88"/>
                  </a:cubicBezTo>
                  <a:cubicBezTo>
                    <a:pt x="0" y="88"/>
                    <a:pt x="0" y="88"/>
                    <a:pt x="0" y="88"/>
                  </a:cubicBezTo>
                  <a:cubicBezTo>
                    <a:pt x="16" y="100"/>
                    <a:pt x="35" y="107"/>
                    <a:pt x="56" y="107"/>
                  </a:cubicBezTo>
                  <a:cubicBezTo>
                    <a:pt x="77" y="107"/>
                    <a:pt x="97" y="100"/>
                    <a:pt x="113" y="88"/>
                  </a:cubicBezTo>
                  <a:cubicBezTo>
                    <a:pt x="113" y="0"/>
                    <a:pt x="113" y="0"/>
                    <a:pt x="113" y="0"/>
                  </a:cubicBezTo>
                  <a:lnTo>
                    <a:pt x="0" y="0"/>
                  </a:lnTo>
                  <a:close/>
                </a:path>
              </a:pathLst>
            </a:custGeom>
            <a:solidFill>
              <a:srgbClr val="B98F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30"/>
            <p:cNvSpPr>
              <a:spLocks/>
            </p:cNvSpPr>
            <p:nvPr/>
          </p:nvSpPr>
          <p:spPr bwMode="auto">
            <a:xfrm flipH="1">
              <a:off x="2843923" y="5705586"/>
              <a:ext cx="432303" cy="225867"/>
            </a:xfrm>
            <a:custGeom>
              <a:avLst/>
              <a:gdLst>
                <a:gd name="T0" fmla="*/ 51 w 90"/>
                <a:gd name="T1" fmla="*/ 0 h 47"/>
                <a:gd name="T2" fmla="*/ 0 w 90"/>
                <a:gd name="T3" fmla="*/ 47 h 47"/>
                <a:gd name="T4" fmla="*/ 51 w 90"/>
                <a:gd name="T5" fmla="*/ 47 h 47"/>
                <a:gd name="T6" fmla="*/ 90 w 90"/>
                <a:gd name="T7" fmla="*/ 47 h 47"/>
                <a:gd name="T8" fmla="*/ 90 w 90"/>
                <a:gd name="T9" fmla="*/ 0 h 47"/>
                <a:gd name="T10" fmla="*/ 51 w 90"/>
                <a:gd name="T11" fmla="*/ 0 h 47"/>
              </a:gdLst>
              <a:ahLst/>
              <a:cxnLst>
                <a:cxn ang="0">
                  <a:pos x="T0" y="T1"/>
                </a:cxn>
                <a:cxn ang="0">
                  <a:pos x="T2" y="T3"/>
                </a:cxn>
                <a:cxn ang="0">
                  <a:pos x="T4" y="T5"/>
                </a:cxn>
                <a:cxn ang="0">
                  <a:pos x="T6" y="T7"/>
                </a:cxn>
                <a:cxn ang="0">
                  <a:pos x="T8" y="T9"/>
                </a:cxn>
                <a:cxn ang="0">
                  <a:pos x="T10" y="T11"/>
                </a:cxn>
              </a:cxnLst>
              <a:rect l="0" t="0" r="r" b="b"/>
              <a:pathLst>
                <a:path w="90" h="47">
                  <a:moveTo>
                    <a:pt x="51" y="0"/>
                  </a:moveTo>
                  <a:cubicBezTo>
                    <a:pt x="24" y="0"/>
                    <a:pt x="2" y="20"/>
                    <a:pt x="0" y="47"/>
                  </a:cubicBezTo>
                  <a:cubicBezTo>
                    <a:pt x="51" y="47"/>
                    <a:pt x="51" y="47"/>
                    <a:pt x="51" y="47"/>
                  </a:cubicBezTo>
                  <a:cubicBezTo>
                    <a:pt x="90" y="47"/>
                    <a:pt x="90" y="47"/>
                    <a:pt x="90" y="47"/>
                  </a:cubicBezTo>
                  <a:cubicBezTo>
                    <a:pt x="90" y="0"/>
                    <a:pt x="90" y="0"/>
                    <a:pt x="90" y="0"/>
                  </a:cubicBezTo>
                  <a:lnTo>
                    <a:pt x="5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31"/>
            <p:cNvSpPr>
              <a:spLocks/>
            </p:cNvSpPr>
            <p:nvPr/>
          </p:nvSpPr>
          <p:spPr bwMode="auto">
            <a:xfrm flipH="1">
              <a:off x="2843923" y="5705586"/>
              <a:ext cx="393444" cy="109291"/>
            </a:xfrm>
            <a:custGeom>
              <a:avLst/>
              <a:gdLst>
                <a:gd name="T0" fmla="*/ 43 w 82"/>
                <a:gd name="T1" fmla="*/ 0 h 23"/>
                <a:gd name="T2" fmla="*/ 0 w 82"/>
                <a:gd name="T3" fmla="*/ 23 h 23"/>
                <a:gd name="T4" fmla="*/ 56 w 82"/>
                <a:gd name="T5" fmla="*/ 23 h 23"/>
                <a:gd name="T6" fmla="*/ 82 w 82"/>
                <a:gd name="T7" fmla="*/ 0 h 23"/>
                <a:gd name="T8" fmla="*/ 43 w 82"/>
                <a:gd name="T9" fmla="*/ 0 h 23"/>
              </a:gdLst>
              <a:ahLst/>
              <a:cxnLst>
                <a:cxn ang="0">
                  <a:pos x="T0" y="T1"/>
                </a:cxn>
                <a:cxn ang="0">
                  <a:pos x="T2" y="T3"/>
                </a:cxn>
                <a:cxn ang="0">
                  <a:pos x="T4" y="T5"/>
                </a:cxn>
                <a:cxn ang="0">
                  <a:pos x="T6" y="T7"/>
                </a:cxn>
                <a:cxn ang="0">
                  <a:pos x="T8" y="T9"/>
                </a:cxn>
              </a:cxnLst>
              <a:rect l="0" t="0" r="r" b="b"/>
              <a:pathLst>
                <a:path w="82" h="23">
                  <a:moveTo>
                    <a:pt x="43" y="0"/>
                  </a:moveTo>
                  <a:cubicBezTo>
                    <a:pt x="25" y="0"/>
                    <a:pt x="9" y="9"/>
                    <a:pt x="0" y="23"/>
                  </a:cubicBezTo>
                  <a:cubicBezTo>
                    <a:pt x="56" y="23"/>
                    <a:pt x="56" y="23"/>
                    <a:pt x="56" y="23"/>
                  </a:cubicBezTo>
                  <a:cubicBezTo>
                    <a:pt x="69" y="23"/>
                    <a:pt x="80" y="13"/>
                    <a:pt x="82" y="0"/>
                  </a:cubicBezTo>
                  <a:lnTo>
                    <a:pt x="43" y="0"/>
                  </a:lnTo>
                  <a:close/>
                </a:path>
              </a:pathLst>
            </a:custGeom>
            <a:solidFill>
              <a:srgbClr val="B98F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32"/>
            <p:cNvSpPr>
              <a:spLocks/>
            </p:cNvSpPr>
            <p:nvPr/>
          </p:nvSpPr>
          <p:spPr bwMode="auto">
            <a:xfrm flipH="1">
              <a:off x="2843923" y="4972128"/>
              <a:ext cx="354586" cy="733458"/>
            </a:xfrm>
            <a:custGeom>
              <a:avLst/>
              <a:gdLst>
                <a:gd name="T0" fmla="*/ 146 w 146"/>
                <a:gd name="T1" fmla="*/ 302 h 302"/>
                <a:gd name="T2" fmla="*/ 0 w 146"/>
                <a:gd name="T3" fmla="*/ 302 h 302"/>
                <a:gd name="T4" fmla="*/ 59 w 146"/>
                <a:gd name="T5" fmla="*/ 0 h 302"/>
                <a:gd name="T6" fmla="*/ 146 w 146"/>
                <a:gd name="T7" fmla="*/ 28 h 302"/>
                <a:gd name="T8" fmla="*/ 146 w 146"/>
                <a:gd name="T9" fmla="*/ 302 h 302"/>
              </a:gdLst>
              <a:ahLst/>
              <a:cxnLst>
                <a:cxn ang="0">
                  <a:pos x="T0" y="T1"/>
                </a:cxn>
                <a:cxn ang="0">
                  <a:pos x="T2" y="T3"/>
                </a:cxn>
                <a:cxn ang="0">
                  <a:pos x="T4" y="T5"/>
                </a:cxn>
                <a:cxn ang="0">
                  <a:pos x="T6" y="T7"/>
                </a:cxn>
                <a:cxn ang="0">
                  <a:pos x="T8" y="T9"/>
                </a:cxn>
              </a:cxnLst>
              <a:rect l="0" t="0" r="r" b="b"/>
              <a:pathLst>
                <a:path w="146" h="302">
                  <a:moveTo>
                    <a:pt x="146" y="302"/>
                  </a:moveTo>
                  <a:lnTo>
                    <a:pt x="0" y="302"/>
                  </a:lnTo>
                  <a:lnTo>
                    <a:pt x="59" y="0"/>
                  </a:lnTo>
                  <a:lnTo>
                    <a:pt x="146" y="28"/>
                  </a:lnTo>
                  <a:lnTo>
                    <a:pt x="146" y="302"/>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33"/>
            <p:cNvSpPr>
              <a:spLocks/>
            </p:cNvSpPr>
            <p:nvPr/>
          </p:nvSpPr>
          <p:spPr bwMode="auto">
            <a:xfrm flipH="1">
              <a:off x="2321759" y="4731689"/>
              <a:ext cx="738315" cy="871893"/>
            </a:xfrm>
            <a:custGeom>
              <a:avLst/>
              <a:gdLst>
                <a:gd name="T0" fmla="*/ 45 w 153"/>
                <a:gd name="T1" fmla="*/ 181 h 181"/>
                <a:gd name="T2" fmla="*/ 0 w 153"/>
                <a:gd name="T3" fmla="*/ 181 h 181"/>
                <a:gd name="T4" fmla="*/ 0 w 153"/>
                <a:gd name="T5" fmla="*/ 60 h 181"/>
                <a:gd name="T6" fmla="*/ 60 w 153"/>
                <a:gd name="T7" fmla="*/ 0 h 181"/>
                <a:gd name="T8" fmla="*/ 153 w 153"/>
                <a:gd name="T9" fmla="*/ 0 h 181"/>
                <a:gd name="T10" fmla="*/ 153 w 153"/>
                <a:gd name="T11" fmla="*/ 61 h 181"/>
                <a:gd name="T12" fmla="*/ 60 w 153"/>
                <a:gd name="T13" fmla="*/ 61 h 181"/>
                <a:gd name="T14" fmla="*/ 45 w 153"/>
                <a:gd name="T15" fmla="*/ 77 h 181"/>
                <a:gd name="T16" fmla="*/ 45 w 153"/>
                <a:gd name="T17" fmla="*/ 181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3" h="181">
                  <a:moveTo>
                    <a:pt x="45" y="181"/>
                  </a:moveTo>
                  <a:cubicBezTo>
                    <a:pt x="0" y="181"/>
                    <a:pt x="0" y="181"/>
                    <a:pt x="0" y="181"/>
                  </a:cubicBezTo>
                  <a:cubicBezTo>
                    <a:pt x="0" y="60"/>
                    <a:pt x="0" y="60"/>
                    <a:pt x="0" y="60"/>
                  </a:cubicBezTo>
                  <a:cubicBezTo>
                    <a:pt x="0" y="27"/>
                    <a:pt x="27" y="0"/>
                    <a:pt x="60" y="0"/>
                  </a:cubicBezTo>
                  <a:cubicBezTo>
                    <a:pt x="153" y="0"/>
                    <a:pt x="153" y="0"/>
                    <a:pt x="153" y="0"/>
                  </a:cubicBezTo>
                  <a:cubicBezTo>
                    <a:pt x="153" y="61"/>
                    <a:pt x="153" y="61"/>
                    <a:pt x="153" y="61"/>
                  </a:cubicBezTo>
                  <a:cubicBezTo>
                    <a:pt x="60" y="61"/>
                    <a:pt x="60" y="61"/>
                    <a:pt x="60" y="61"/>
                  </a:cubicBezTo>
                  <a:cubicBezTo>
                    <a:pt x="52" y="61"/>
                    <a:pt x="45" y="68"/>
                    <a:pt x="45" y="77"/>
                  </a:cubicBezTo>
                  <a:lnTo>
                    <a:pt x="45" y="181"/>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34"/>
            <p:cNvSpPr>
              <a:spLocks/>
            </p:cNvSpPr>
            <p:nvPr/>
          </p:nvSpPr>
          <p:spPr bwMode="auto">
            <a:xfrm flipH="1">
              <a:off x="2025461" y="4726832"/>
              <a:ext cx="485734" cy="298727"/>
            </a:xfrm>
            <a:custGeom>
              <a:avLst/>
              <a:gdLst>
                <a:gd name="T0" fmla="*/ 39 w 101"/>
                <a:gd name="T1" fmla="*/ 62 h 62"/>
                <a:gd name="T2" fmla="*/ 101 w 101"/>
                <a:gd name="T3" fmla="*/ 0 h 62"/>
                <a:gd name="T4" fmla="*/ 0 w 101"/>
                <a:gd name="T5" fmla="*/ 0 h 62"/>
                <a:gd name="T6" fmla="*/ 39 w 101"/>
                <a:gd name="T7" fmla="*/ 62 h 62"/>
              </a:gdLst>
              <a:ahLst/>
              <a:cxnLst>
                <a:cxn ang="0">
                  <a:pos x="T0" y="T1"/>
                </a:cxn>
                <a:cxn ang="0">
                  <a:pos x="T2" y="T3"/>
                </a:cxn>
                <a:cxn ang="0">
                  <a:pos x="T4" y="T5"/>
                </a:cxn>
                <a:cxn ang="0">
                  <a:pos x="T6" y="T7"/>
                </a:cxn>
              </a:cxnLst>
              <a:rect l="0" t="0" r="r" b="b"/>
              <a:pathLst>
                <a:path w="101" h="62">
                  <a:moveTo>
                    <a:pt x="39" y="62"/>
                  </a:moveTo>
                  <a:cubicBezTo>
                    <a:pt x="73" y="62"/>
                    <a:pt x="101" y="35"/>
                    <a:pt x="101" y="0"/>
                  </a:cubicBezTo>
                  <a:cubicBezTo>
                    <a:pt x="0" y="0"/>
                    <a:pt x="0" y="0"/>
                    <a:pt x="0" y="0"/>
                  </a:cubicBezTo>
                  <a:cubicBezTo>
                    <a:pt x="0" y="35"/>
                    <a:pt x="5" y="62"/>
                    <a:pt x="39" y="62"/>
                  </a:cubicBezTo>
                  <a:close/>
                </a:path>
              </a:pathLst>
            </a:custGeom>
            <a:solidFill>
              <a:srgbClr val="68217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35"/>
            <p:cNvSpPr>
              <a:spLocks/>
            </p:cNvSpPr>
            <p:nvPr/>
          </p:nvSpPr>
          <p:spPr bwMode="auto">
            <a:xfrm flipH="1">
              <a:off x="3300513" y="5705586"/>
              <a:ext cx="432303" cy="225867"/>
            </a:xfrm>
            <a:custGeom>
              <a:avLst/>
              <a:gdLst>
                <a:gd name="T0" fmla="*/ 51 w 90"/>
                <a:gd name="T1" fmla="*/ 0 h 47"/>
                <a:gd name="T2" fmla="*/ 0 w 90"/>
                <a:gd name="T3" fmla="*/ 47 h 47"/>
                <a:gd name="T4" fmla="*/ 51 w 90"/>
                <a:gd name="T5" fmla="*/ 47 h 47"/>
                <a:gd name="T6" fmla="*/ 90 w 90"/>
                <a:gd name="T7" fmla="*/ 47 h 47"/>
                <a:gd name="T8" fmla="*/ 90 w 90"/>
                <a:gd name="T9" fmla="*/ 0 h 47"/>
                <a:gd name="T10" fmla="*/ 51 w 90"/>
                <a:gd name="T11" fmla="*/ 0 h 47"/>
              </a:gdLst>
              <a:ahLst/>
              <a:cxnLst>
                <a:cxn ang="0">
                  <a:pos x="T0" y="T1"/>
                </a:cxn>
                <a:cxn ang="0">
                  <a:pos x="T2" y="T3"/>
                </a:cxn>
                <a:cxn ang="0">
                  <a:pos x="T4" y="T5"/>
                </a:cxn>
                <a:cxn ang="0">
                  <a:pos x="T6" y="T7"/>
                </a:cxn>
                <a:cxn ang="0">
                  <a:pos x="T8" y="T9"/>
                </a:cxn>
                <a:cxn ang="0">
                  <a:pos x="T10" y="T11"/>
                </a:cxn>
              </a:cxnLst>
              <a:rect l="0" t="0" r="r" b="b"/>
              <a:pathLst>
                <a:path w="90" h="47">
                  <a:moveTo>
                    <a:pt x="51" y="0"/>
                  </a:moveTo>
                  <a:cubicBezTo>
                    <a:pt x="24" y="0"/>
                    <a:pt x="2" y="20"/>
                    <a:pt x="0" y="47"/>
                  </a:cubicBezTo>
                  <a:cubicBezTo>
                    <a:pt x="51" y="47"/>
                    <a:pt x="51" y="47"/>
                    <a:pt x="51" y="47"/>
                  </a:cubicBezTo>
                  <a:cubicBezTo>
                    <a:pt x="90" y="47"/>
                    <a:pt x="90" y="47"/>
                    <a:pt x="90" y="47"/>
                  </a:cubicBezTo>
                  <a:cubicBezTo>
                    <a:pt x="90" y="0"/>
                    <a:pt x="90" y="0"/>
                    <a:pt x="90" y="0"/>
                  </a:cubicBezTo>
                  <a:lnTo>
                    <a:pt x="5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36"/>
            <p:cNvSpPr>
              <a:spLocks/>
            </p:cNvSpPr>
            <p:nvPr/>
          </p:nvSpPr>
          <p:spPr bwMode="auto">
            <a:xfrm flipH="1">
              <a:off x="3300512" y="5705586"/>
              <a:ext cx="395874" cy="109291"/>
            </a:xfrm>
            <a:custGeom>
              <a:avLst/>
              <a:gdLst>
                <a:gd name="T0" fmla="*/ 43 w 82"/>
                <a:gd name="T1" fmla="*/ 0 h 23"/>
                <a:gd name="T2" fmla="*/ 0 w 82"/>
                <a:gd name="T3" fmla="*/ 23 h 23"/>
                <a:gd name="T4" fmla="*/ 55 w 82"/>
                <a:gd name="T5" fmla="*/ 23 h 23"/>
                <a:gd name="T6" fmla="*/ 82 w 82"/>
                <a:gd name="T7" fmla="*/ 0 h 23"/>
                <a:gd name="T8" fmla="*/ 43 w 82"/>
                <a:gd name="T9" fmla="*/ 0 h 23"/>
              </a:gdLst>
              <a:ahLst/>
              <a:cxnLst>
                <a:cxn ang="0">
                  <a:pos x="T0" y="T1"/>
                </a:cxn>
                <a:cxn ang="0">
                  <a:pos x="T2" y="T3"/>
                </a:cxn>
                <a:cxn ang="0">
                  <a:pos x="T4" y="T5"/>
                </a:cxn>
                <a:cxn ang="0">
                  <a:pos x="T6" y="T7"/>
                </a:cxn>
                <a:cxn ang="0">
                  <a:pos x="T8" y="T9"/>
                </a:cxn>
              </a:cxnLst>
              <a:rect l="0" t="0" r="r" b="b"/>
              <a:pathLst>
                <a:path w="82" h="23">
                  <a:moveTo>
                    <a:pt x="43" y="0"/>
                  </a:moveTo>
                  <a:cubicBezTo>
                    <a:pt x="25" y="0"/>
                    <a:pt x="9" y="9"/>
                    <a:pt x="0" y="23"/>
                  </a:cubicBezTo>
                  <a:cubicBezTo>
                    <a:pt x="55" y="23"/>
                    <a:pt x="55" y="23"/>
                    <a:pt x="55" y="23"/>
                  </a:cubicBezTo>
                  <a:cubicBezTo>
                    <a:pt x="69" y="23"/>
                    <a:pt x="80" y="13"/>
                    <a:pt x="82" y="0"/>
                  </a:cubicBezTo>
                  <a:lnTo>
                    <a:pt x="43" y="0"/>
                  </a:lnTo>
                  <a:close/>
                </a:path>
              </a:pathLst>
            </a:custGeom>
            <a:solidFill>
              <a:srgbClr val="B98F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37"/>
            <p:cNvSpPr>
              <a:spLocks/>
            </p:cNvSpPr>
            <p:nvPr/>
          </p:nvSpPr>
          <p:spPr bwMode="auto">
            <a:xfrm flipH="1">
              <a:off x="3300512" y="4972128"/>
              <a:ext cx="357015" cy="733458"/>
            </a:xfrm>
            <a:custGeom>
              <a:avLst/>
              <a:gdLst>
                <a:gd name="T0" fmla="*/ 147 w 147"/>
                <a:gd name="T1" fmla="*/ 302 h 302"/>
                <a:gd name="T2" fmla="*/ 0 w 147"/>
                <a:gd name="T3" fmla="*/ 302 h 302"/>
                <a:gd name="T4" fmla="*/ 60 w 147"/>
                <a:gd name="T5" fmla="*/ 0 h 302"/>
                <a:gd name="T6" fmla="*/ 147 w 147"/>
                <a:gd name="T7" fmla="*/ 28 h 302"/>
                <a:gd name="T8" fmla="*/ 147 w 147"/>
                <a:gd name="T9" fmla="*/ 302 h 302"/>
              </a:gdLst>
              <a:ahLst/>
              <a:cxnLst>
                <a:cxn ang="0">
                  <a:pos x="T0" y="T1"/>
                </a:cxn>
                <a:cxn ang="0">
                  <a:pos x="T2" y="T3"/>
                </a:cxn>
                <a:cxn ang="0">
                  <a:pos x="T4" y="T5"/>
                </a:cxn>
                <a:cxn ang="0">
                  <a:pos x="T6" y="T7"/>
                </a:cxn>
                <a:cxn ang="0">
                  <a:pos x="T8" y="T9"/>
                </a:cxn>
              </a:cxnLst>
              <a:rect l="0" t="0" r="r" b="b"/>
              <a:pathLst>
                <a:path w="147" h="302">
                  <a:moveTo>
                    <a:pt x="147" y="302"/>
                  </a:moveTo>
                  <a:lnTo>
                    <a:pt x="0" y="302"/>
                  </a:lnTo>
                  <a:lnTo>
                    <a:pt x="60" y="0"/>
                  </a:lnTo>
                  <a:lnTo>
                    <a:pt x="147" y="28"/>
                  </a:lnTo>
                  <a:lnTo>
                    <a:pt x="147" y="302"/>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38"/>
            <p:cNvSpPr>
              <a:spLocks/>
            </p:cNvSpPr>
            <p:nvPr/>
          </p:nvSpPr>
          <p:spPr bwMode="auto">
            <a:xfrm flipH="1">
              <a:off x="2780777" y="4731689"/>
              <a:ext cx="735887" cy="871893"/>
            </a:xfrm>
            <a:custGeom>
              <a:avLst/>
              <a:gdLst>
                <a:gd name="T0" fmla="*/ 45 w 153"/>
                <a:gd name="T1" fmla="*/ 181 h 181"/>
                <a:gd name="T2" fmla="*/ 0 w 153"/>
                <a:gd name="T3" fmla="*/ 181 h 181"/>
                <a:gd name="T4" fmla="*/ 0 w 153"/>
                <a:gd name="T5" fmla="*/ 60 h 181"/>
                <a:gd name="T6" fmla="*/ 60 w 153"/>
                <a:gd name="T7" fmla="*/ 0 h 181"/>
                <a:gd name="T8" fmla="*/ 153 w 153"/>
                <a:gd name="T9" fmla="*/ 0 h 181"/>
                <a:gd name="T10" fmla="*/ 153 w 153"/>
                <a:gd name="T11" fmla="*/ 61 h 181"/>
                <a:gd name="T12" fmla="*/ 60 w 153"/>
                <a:gd name="T13" fmla="*/ 61 h 181"/>
                <a:gd name="T14" fmla="*/ 45 w 153"/>
                <a:gd name="T15" fmla="*/ 77 h 181"/>
                <a:gd name="T16" fmla="*/ 45 w 153"/>
                <a:gd name="T17" fmla="*/ 181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3" h="181">
                  <a:moveTo>
                    <a:pt x="45" y="181"/>
                  </a:moveTo>
                  <a:cubicBezTo>
                    <a:pt x="0" y="181"/>
                    <a:pt x="0" y="181"/>
                    <a:pt x="0" y="181"/>
                  </a:cubicBezTo>
                  <a:cubicBezTo>
                    <a:pt x="0" y="60"/>
                    <a:pt x="0" y="60"/>
                    <a:pt x="0" y="60"/>
                  </a:cubicBezTo>
                  <a:cubicBezTo>
                    <a:pt x="0" y="27"/>
                    <a:pt x="27" y="0"/>
                    <a:pt x="60" y="0"/>
                  </a:cubicBezTo>
                  <a:cubicBezTo>
                    <a:pt x="153" y="0"/>
                    <a:pt x="153" y="0"/>
                    <a:pt x="153" y="0"/>
                  </a:cubicBezTo>
                  <a:cubicBezTo>
                    <a:pt x="153" y="61"/>
                    <a:pt x="153" y="61"/>
                    <a:pt x="153" y="61"/>
                  </a:cubicBezTo>
                  <a:cubicBezTo>
                    <a:pt x="60" y="61"/>
                    <a:pt x="60" y="61"/>
                    <a:pt x="60" y="61"/>
                  </a:cubicBezTo>
                  <a:cubicBezTo>
                    <a:pt x="52" y="61"/>
                    <a:pt x="45" y="68"/>
                    <a:pt x="45" y="77"/>
                  </a:cubicBezTo>
                  <a:lnTo>
                    <a:pt x="45" y="181"/>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39"/>
            <p:cNvSpPr>
              <a:spLocks/>
            </p:cNvSpPr>
            <p:nvPr/>
          </p:nvSpPr>
          <p:spPr bwMode="auto">
            <a:xfrm flipH="1">
              <a:off x="2482051" y="4726832"/>
              <a:ext cx="490591" cy="298727"/>
            </a:xfrm>
            <a:custGeom>
              <a:avLst/>
              <a:gdLst>
                <a:gd name="T0" fmla="*/ 40 w 102"/>
                <a:gd name="T1" fmla="*/ 62 h 62"/>
                <a:gd name="T2" fmla="*/ 102 w 102"/>
                <a:gd name="T3" fmla="*/ 0 h 62"/>
                <a:gd name="T4" fmla="*/ 0 w 102"/>
                <a:gd name="T5" fmla="*/ 0 h 62"/>
                <a:gd name="T6" fmla="*/ 40 w 102"/>
                <a:gd name="T7" fmla="*/ 62 h 62"/>
              </a:gdLst>
              <a:ahLst/>
              <a:cxnLst>
                <a:cxn ang="0">
                  <a:pos x="T0" y="T1"/>
                </a:cxn>
                <a:cxn ang="0">
                  <a:pos x="T2" y="T3"/>
                </a:cxn>
                <a:cxn ang="0">
                  <a:pos x="T4" y="T5"/>
                </a:cxn>
                <a:cxn ang="0">
                  <a:pos x="T6" y="T7"/>
                </a:cxn>
              </a:cxnLst>
              <a:rect l="0" t="0" r="r" b="b"/>
              <a:pathLst>
                <a:path w="102" h="62">
                  <a:moveTo>
                    <a:pt x="40" y="62"/>
                  </a:moveTo>
                  <a:cubicBezTo>
                    <a:pt x="74" y="62"/>
                    <a:pt x="102" y="35"/>
                    <a:pt x="102" y="0"/>
                  </a:cubicBezTo>
                  <a:cubicBezTo>
                    <a:pt x="0" y="0"/>
                    <a:pt x="0" y="0"/>
                    <a:pt x="0" y="0"/>
                  </a:cubicBezTo>
                  <a:cubicBezTo>
                    <a:pt x="0" y="35"/>
                    <a:pt x="6" y="62"/>
                    <a:pt x="40" y="62"/>
                  </a:cubicBez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44" name="Rectangle 40"/>
            <p:cNvSpPr>
              <a:spLocks noChangeArrowheads="1"/>
            </p:cNvSpPr>
            <p:nvPr/>
          </p:nvSpPr>
          <p:spPr bwMode="auto">
            <a:xfrm flipH="1">
              <a:off x="2025461" y="4644257"/>
              <a:ext cx="721315" cy="126291"/>
            </a:xfrm>
            <a:prstGeom prst="rect">
              <a:avLst/>
            </a:pr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41"/>
            <p:cNvSpPr>
              <a:spLocks/>
            </p:cNvSpPr>
            <p:nvPr/>
          </p:nvSpPr>
          <p:spPr bwMode="auto">
            <a:xfrm flipH="1">
              <a:off x="2025461" y="4707402"/>
              <a:ext cx="539164" cy="422588"/>
            </a:xfrm>
            <a:custGeom>
              <a:avLst/>
              <a:gdLst>
                <a:gd name="T0" fmla="*/ 0 w 112"/>
                <a:gd name="T1" fmla="*/ 0 h 88"/>
                <a:gd name="T2" fmla="*/ 112 w 112"/>
                <a:gd name="T3" fmla="*/ 88 h 88"/>
                <a:gd name="T4" fmla="*/ 112 w 112"/>
                <a:gd name="T5" fmla="*/ 0 h 88"/>
                <a:gd name="T6" fmla="*/ 0 w 112"/>
                <a:gd name="T7" fmla="*/ 0 h 88"/>
              </a:gdLst>
              <a:ahLst/>
              <a:cxnLst>
                <a:cxn ang="0">
                  <a:pos x="T0" y="T1"/>
                </a:cxn>
                <a:cxn ang="0">
                  <a:pos x="T2" y="T3"/>
                </a:cxn>
                <a:cxn ang="0">
                  <a:pos x="T4" y="T5"/>
                </a:cxn>
                <a:cxn ang="0">
                  <a:pos x="T6" y="T7"/>
                </a:cxn>
              </a:cxnLst>
              <a:rect l="0" t="0" r="r" b="b"/>
              <a:pathLst>
                <a:path w="112" h="88">
                  <a:moveTo>
                    <a:pt x="0" y="0"/>
                  </a:moveTo>
                  <a:cubicBezTo>
                    <a:pt x="0" y="40"/>
                    <a:pt x="52" y="88"/>
                    <a:pt x="112" y="88"/>
                  </a:cubicBezTo>
                  <a:cubicBezTo>
                    <a:pt x="112" y="0"/>
                    <a:pt x="112" y="0"/>
                    <a:pt x="112" y="0"/>
                  </a:cubicBezTo>
                  <a:lnTo>
                    <a:pt x="0" y="0"/>
                  </a:lnTo>
                  <a:close/>
                </a:path>
              </a:pathLst>
            </a:custGeom>
            <a:solidFill>
              <a:srgbClr val="7DC7FF"/>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42"/>
            <p:cNvSpPr>
              <a:spLocks/>
            </p:cNvSpPr>
            <p:nvPr/>
          </p:nvSpPr>
          <p:spPr bwMode="auto">
            <a:xfrm flipH="1">
              <a:off x="1755880" y="3578072"/>
              <a:ext cx="990897" cy="1051614"/>
            </a:xfrm>
            <a:custGeom>
              <a:avLst/>
              <a:gdLst>
                <a:gd name="T0" fmla="*/ 150 w 206"/>
                <a:gd name="T1" fmla="*/ 0 h 218"/>
                <a:gd name="T2" fmla="*/ 119 w 206"/>
                <a:gd name="T3" fmla="*/ 0 h 218"/>
                <a:gd name="T4" fmla="*/ 49 w 206"/>
                <a:gd name="T5" fmla="*/ 84 h 218"/>
                <a:gd name="T6" fmla="*/ 52 w 206"/>
                <a:gd name="T7" fmla="*/ 0 h 218"/>
                <a:gd name="T8" fmla="*/ 52 w 206"/>
                <a:gd name="T9" fmla="*/ 0 h 218"/>
                <a:gd name="T10" fmla="*/ 0 w 206"/>
                <a:gd name="T11" fmla="*/ 99 h 218"/>
                <a:gd name="T12" fmla="*/ 0 w 206"/>
                <a:gd name="T13" fmla="*/ 218 h 218"/>
                <a:gd name="T14" fmla="*/ 150 w 206"/>
                <a:gd name="T15" fmla="*/ 218 h 218"/>
                <a:gd name="T16" fmla="*/ 150 w 206"/>
                <a:gd name="T17" fmla="*/ 102 h 218"/>
                <a:gd name="T18" fmla="*/ 158 w 206"/>
                <a:gd name="T19" fmla="*/ 102 h 218"/>
                <a:gd name="T20" fmla="*/ 158 w 206"/>
                <a:gd name="T21" fmla="*/ 166 h 218"/>
                <a:gd name="T22" fmla="*/ 206 w 206"/>
                <a:gd name="T23" fmla="*/ 166 h 218"/>
                <a:gd name="T24" fmla="*/ 206 w 206"/>
                <a:gd name="T25" fmla="*/ 56 h 218"/>
                <a:gd name="T26" fmla="*/ 150 w 206"/>
                <a:gd name="T2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6" h="218">
                  <a:moveTo>
                    <a:pt x="150" y="0"/>
                  </a:moveTo>
                  <a:cubicBezTo>
                    <a:pt x="119" y="0"/>
                    <a:pt x="119" y="0"/>
                    <a:pt x="119" y="0"/>
                  </a:cubicBezTo>
                  <a:cubicBezTo>
                    <a:pt x="49" y="84"/>
                    <a:pt x="49" y="84"/>
                    <a:pt x="49" y="84"/>
                  </a:cubicBezTo>
                  <a:cubicBezTo>
                    <a:pt x="52" y="0"/>
                    <a:pt x="52" y="0"/>
                    <a:pt x="52" y="0"/>
                  </a:cubicBezTo>
                  <a:cubicBezTo>
                    <a:pt x="52" y="0"/>
                    <a:pt x="52" y="0"/>
                    <a:pt x="52" y="0"/>
                  </a:cubicBezTo>
                  <a:cubicBezTo>
                    <a:pt x="52" y="0"/>
                    <a:pt x="0" y="12"/>
                    <a:pt x="0" y="99"/>
                  </a:cubicBezTo>
                  <a:cubicBezTo>
                    <a:pt x="0" y="186"/>
                    <a:pt x="0" y="218"/>
                    <a:pt x="0" y="218"/>
                  </a:cubicBezTo>
                  <a:cubicBezTo>
                    <a:pt x="150" y="218"/>
                    <a:pt x="150" y="218"/>
                    <a:pt x="150" y="218"/>
                  </a:cubicBezTo>
                  <a:cubicBezTo>
                    <a:pt x="150" y="102"/>
                    <a:pt x="150" y="102"/>
                    <a:pt x="150" y="102"/>
                  </a:cubicBezTo>
                  <a:cubicBezTo>
                    <a:pt x="158" y="102"/>
                    <a:pt x="158" y="102"/>
                    <a:pt x="158" y="102"/>
                  </a:cubicBezTo>
                  <a:cubicBezTo>
                    <a:pt x="158" y="166"/>
                    <a:pt x="158" y="166"/>
                    <a:pt x="158" y="166"/>
                  </a:cubicBezTo>
                  <a:cubicBezTo>
                    <a:pt x="206" y="166"/>
                    <a:pt x="206" y="166"/>
                    <a:pt x="206" y="166"/>
                  </a:cubicBezTo>
                  <a:cubicBezTo>
                    <a:pt x="206" y="56"/>
                    <a:pt x="206" y="56"/>
                    <a:pt x="206" y="56"/>
                  </a:cubicBezTo>
                  <a:cubicBezTo>
                    <a:pt x="206" y="25"/>
                    <a:pt x="181" y="0"/>
                    <a:pt x="150" y="0"/>
                  </a:cubicBezTo>
                  <a:close/>
                </a:path>
              </a:pathLst>
            </a:custGeom>
            <a:solidFill>
              <a:srgbClr val="7DC7FF"/>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43"/>
            <p:cNvSpPr>
              <a:spLocks/>
            </p:cNvSpPr>
            <p:nvPr/>
          </p:nvSpPr>
          <p:spPr bwMode="auto">
            <a:xfrm flipH="1">
              <a:off x="1663589" y="4243527"/>
              <a:ext cx="327871" cy="170007"/>
            </a:xfrm>
            <a:custGeom>
              <a:avLst/>
              <a:gdLst>
                <a:gd name="T0" fmla="*/ 135 w 135"/>
                <a:gd name="T1" fmla="*/ 70 h 70"/>
                <a:gd name="T2" fmla="*/ 0 w 135"/>
                <a:gd name="T3" fmla="*/ 70 h 70"/>
                <a:gd name="T4" fmla="*/ 0 w 135"/>
                <a:gd name="T5" fmla="*/ 0 h 70"/>
                <a:gd name="T6" fmla="*/ 72 w 135"/>
                <a:gd name="T7" fmla="*/ 0 h 70"/>
                <a:gd name="T8" fmla="*/ 97 w 135"/>
                <a:gd name="T9" fmla="*/ 28 h 70"/>
                <a:gd name="T10" fmla="*/ 97 w 135"/>
                <a:gd name="T11" fmla="*/ 0 h 70"/>
                <a:gd name="T12" fmla="*/ 135 w 135"/>
                <a:gd name="T13" fmla="*/ 0 h 70"/>
                <a:gd name="T14" fmla="*/ 135 w 135"/>
                <a:gd name="T15" fmla="*/ 7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 h="70">
                  <a:moveTo>
                    <a:pt x="135" y="70"/>
                  </a:moveTo>
                  <a:lnTo>
                    <a:pt x="0" y="70"/>
                  </a:lnTo>
                  <a:lnTo>
                    <a:pt x="0" y="0"/>
                  </a:lnTo>
                  <a:lnTo>
                    <a:pt x="72" y="0"/>
                  </a:lnTo>
                  <a:lnTo>
                    <a:pt x="97" y="28"/>
                  </a:lnTo>
                  <a:lnTo>
                    <a:pt x="97" y="0"/>
                  </a:lnTo>
                  <a:lnTo>
                    <a:pt x="135" y="0"/>
                  </a:lnTo>
                  <a:lnTo>
                    <a:pt x="135" y="70"/>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44"/>
            <p:cNvSpPr>
              <a:spLocks/>
            </p:cNvSpPr>
            <p:nvPr/>
          </p:nvSpPr>
          <p:spPr bwMode="auto">
            <a:xfrm flipH="1">
              <a:off x="1986603" y="3495498"/>
              <a:ext cx="524592" cy="488163"/>
            </a:xfrm>
            <a:custGeom>
              <a:avLst/>
              <a:gdLst>
                <a:gd name="T0" fmla="*/ 109 w 216"/>
                <a:gd name="T1" fmla="*/ 80 h 201"/>
                <a:gd name="T2" fmla="*/ 135 w 216"/>
                <a:gd name="T3" fmla="*/ 110 h 201"/>
                <a:gd name="T4" fmla="*/ 0 w 216"/>
                <a:gd name="T5" fmla="*/ 201 h 201"/>
                <a:gd name="T6" fmla="*/ 133 w 216"/>
                <a:gd name="T7" fmla="*/ 0 h 201"/>
                <a:gd name="T8" fmla="*/ 216 w 216"/>
                <a:gd name="T9" fmla="*/ 54 h 201"/>
                <a:gd name="T10" fmla="*/ 159 w 216"/>
                <a:gd name="T11" fmla="*/ 92 h 201"/>
                <a:gd name="T12" fmla="*/ 109 w 216"/>
                <a:gd name="T13" fmla="*/ 80 h 201"/>
              </a:gdLst>
              <a:ahLst/>
              <a:cxnLst>
                <a:cxn ang="0">
                  <a:pos x="T0" y="T1"/>
                </a:cxn>
                <a:cxn ang="0">
                  <a:pos x="T2" y="T3"/>
                </a:cxn>
                <a:cxn ang="0">
                  <a:pos x="T4" y="T5"/>
                </a:cxn>
                <a:cxn ang="0">
                  <a:pos x="T6" y="T7"/>
                </a:cxn>
                <a:cxn ang="0">
                  <a:pos x="T8" y="T9"/>
                </a:cxn>
                <a:cxn ang="0">
                  <a:pos x="T10" y="T11"/>
                </a:cxn>
                <a:cxn ang="0">
                  <a:pos x="T12" y="T13"/>
                </a:cxn>
              </a:cxnLst>
              <a:rect l="0" t="0" r="r" b="b"/>
              <a:pathLst>
                <a:path w="216" h="201">
                  <a:moveTo>
                    <a:pt x="109" y="80"/>
                  </a:moveTo>
                  <a:lnTo>
                    <a:pt x="135" y="110"/>
                  </a:lnTo>
                  <a:lnTo>
                    <a:pt x="0" y="201"/>
                  </a:lnTo>
                  <a:lnTo>
                    <a:pt x="133" y="0"/>
                  </a:lnTo>
                  <a:lnTo>
                    <a:pt x="216" y="54"/>
                  </a:lnTo>
                  <a:lnTo>
                    <a:pt x="159" y="92"/>
                  </a:lnTo>
                  <a:lnTo>
                    <a:pt x="109" y="80"/>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49" name="Rectangle 45"/>
            <p:cNvSpPr>
              <a:spLocks noChangeArrowheads="1"/>
            </p:cNvSpPr>
            <p:nvPr/>
          </p:nvSpPr>
          <p:spPr bwMode="auto">
            <a:xfrm flipH="1">
              <a:off x="2304757" y="3128768"/>
              <a:ext cx="269583" cy="337586"/>
            </a:xfrm>
            <a:prstGeom prst="rect">
              <a:avLst/>
            </a:prstGeom>
            <a:solidFill>
              <a:srgbClr val="B98F7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46"/>
            <p:cNvSpPr>
              <a:spLocks/>
            </p:cNvSpPr>
            <p:nvPr/>
          </p:nvSpPr>
          <p:spPr bwMode="auto">
            <a:xfrm flipH="1">
              <a:off x="2030319" y="2696465"/>
              <a:ext cx="544022" cy="558594"/>
            </a:xfrm>
            <a:custGeom>
              <a:avLst/>
              <a:gdLst>
                <a:gd name="T0" fmla="*/ 113 w 113"/>
                <a:gd name="T1" fmla="*/ 116 h 116"/>
                <a:gd name="T2" fmla="*/ 113 w 113"/>
                <a:gd name="T3" fmla="*/ 56 h 116"/>
                <a:gd name="T4" fmla="*/ 56 w 113"/>
                <a:gd name="T5" fmla="*/ 0 h 116"/>
                <a:gd name="T6" fmla="*/ 0 w 113"/>
                <a:gd name="T7" fmla="*/ 56 h 116"/>
                <a:gd name="T8" fmla="*/ 0 w 113"/>
                <a:gd name="T9" fmla="*/ 116 h 116"/>
                <a:gd name="T10" fmla="*/ 113 w 113"/>
                <a:gd name="T11" fmla="*/ 116 h 116"/>
              </a:gdLst>
              <a:ahLst/>
              <a:cxnLst>
                <a:cxn ang="0">
                  <a:pos x="T0" y="T1"/>
                </a:cxn>
                <a:cxn ang="0">
                  <a:pos x="T2" y="T3"/>
                </a:cxn>
                <a:cxn ang="0">
                  <a:pos x="T4" y="T5"/>
                </a:cxn>
                <a:cxn ang="0">
                  <a:pos x="T6" y="T7"/>
                </a:cxn>
                <a:cxn ang="0">
                  <a:pos x="T8" y="T9"/>
                </a:cxn>
                <a:cxn ang="0">
                  <a:pos x="T10" y="T11"/>
                </a:cxn>
              </a:cxnLst>
              <a:rect l="0" t="0" r="r" b="b"/>
              <a:pathLst>
                <a:path w="113" h="116">
                  <a:moveTo>
                    <a:pt x="113" y="116"/>
                  </a:moveTo>
                  <a:cubicBezTo>
                    <a:pt x="113" y="56"/>
                    <a:pt x="113" y="56"/>
                    <a:pt x="113" y="56"/>
                  </a:cubicBezTo>
                  <a:cubicBezTo>
                    <a:pt x="113" y="25"/>
                    <a:pt x="88" y="0"/>
                    <a:pt x="56" y="0"/>
                  </a:cubicBezTo>
                  <a:cubicBezTo>
                    <a:pt x="25" y="0"/>
                    <a:pt x="0" y="25"/>
                    <a:pt x="0" y="56"/>
                  </a:cubicBezTo>
                  <a:cubicBezTo>
                    <a:pt x="0" y="116"/>
                    <a:pt x="0" y="116"/>
                    <a:pt x="0" y="116"/>
                  </a:cubicBezTo>
                  <a:lnTo>
                    <a:pt x="113" y="116"/>
                  </a:lnTo>
                  <a:close/>
                </a:path>
              </a:pathLst>
            </a:custGeom>
            <a:solidFill>
              <a:srgbClr val="B98F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48"/>
            <p:cNvSpPr>
              <a:spLocks/>
            </p:cNvSpPr>
            <p:nvPr/>
          </p:nvSpPr>
          <p:spPr bwMode="auto">
            <a:xfrm flipH="1">
              <a:off x="2331474" y="2696465"/>
              <a:ext cx="274440" cy="284155"/>
            </a:xfrm>
            <a:custGeom>
              <a:avLst/>
              <a:gdLst>
                <a:gd name="T0" fmla="*/ 57 w 57"/>
                <a:gd name="T1" fmla="*/ 3 h 59"/>
                <a:gd name="T2" fmla="*/ 40 w 57"/>
                <a:gd name="T3" fmla="*/ 0 h 59"/>
                <a:gd name="T4" fmla="*/ 0 w 57"/>
                <a:gd name="T5" fmla="*/ 40 h 59"/>
                <a:gd name="T6" fmla="*/ 0 w 57"/>
                <a:gd name="T7" fmla="*/ 59 h 59"/>
                <a:gd name="T8" fmla="*/ 57 w 57"/>
                <a:gd name="T9" fmla="*/ 3 h 59"/>
              </a:gdLst>
              <a:ahLst/>
              <a:cxnLst>
                <a:cxn ang="0">
                  <a:pos x="T0" y="T1"/>
                </a:cxn>
                <a:cxn ang="0">
                  <a:pos x="T2" y="T3"/>
                </a:cxn>
                <a:cxn ang="0">
                  <a:pos x="T4" y="T5"/>
                </a:cxn>
                <a:cxn ang="0">
                  <a:pos x="T6" y="T7"/>
                </a:cxn>
                <a:cxn ang="0">
                  <a:pos x="T8" y="T9"/>
                </a:cxn>
              </a:cxnLst>
              <a:rect l="0" t="0" r="r" b="b"/>
              <a:pathLst>
                <a:path w="57" h="59">
                  <a:moveTo>
                    <a:pt x="57" y="3"/>
                  </a:moveTo>
                  <a:cubicBezTo>
                    <a:pt x="52" y="1"/>
                    <a:pt x="46" y="0"/>
                    <a:pt x="40" y="0"/>
                  </a:cubicBezTo>
                  <a:cubicBezTo>
                    <a:pt x="18" y="0"/>
                    <a:pt x="0" y="18"/>
                    <a:pt x="0" y="40"/>
                  </a:cubicBezTo>
                  <a:cubicBezTo>
                    <a:pt x="0" y="59"/>
                    <a:pt x="0" y="59"/>
                    <a:pt x="0" y="59"/>
                  </a:cubicBezTo>
                  <a:cubicBezTo>
                    <a:pt x="30" y="56"/>
                    <a:pt x="53" y="33"/>
                    <a:pt x="57" y="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49"/>
            <p:cNvSpPr>
              <a:spLocks/>
            </p:cNvSpPr>
            <p:nvPr/>
          </p:nvSpPr>
          <p:spPr bwMode="auto">
            <a:xfrm flipH="1">
              <a:off x="2091036" y="3068052"/>
              <a:ext cx="72860" cy="138435"/>
            </a:xfrm>
            <a:custGeom>
              <a:avLst/>
              <a:gdLst>
                <a:gd name="T0" fmla="*/ 8 w 15"/>
                <a:gd name="T1" fmla="*/ 0 h 29"/>
                <a:gd name="T2" fmla="*/ 0 w 15"/>
                <a:gd name="T3" fmla="*/ 0 h 29"/>
                <a:gd name="T4" fmla="*/ 0 w 15"/>
                <a:gd name="T5" fmla="*/ 29 h 29"/>
                <a:gd name="T6" fmla="*/ 8 w 15"/>
                <a:gd name="T7" fmla="*/ 29 h 29"/>
                <a:gd name="T8" fmla="*/ 15 w 15"/>
                <a:gd name="T9" fmla="*/ 22 h 29"/>
                <a:gd name="T10" fmla="*/ 15 w 15"/>
                <a:gd name="T11" fmla="*/ 7 h 29"/>
                <a:gd name="T12" fmla="*/ 8 w 15"/>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15" h="29">
                  <a:moveTo>
                    <a:pt x="8" y="0"/>
                  </a:moveTo>
                  <a:cubicBezTo>
                    <a:pt x="0" y="0"/>
                    <a:pt x="0" y="0"/>
                    <a:pt x="0" y="0"/>
                  </a:cubicBezTo>
                  <a:cubicBezTo>
                    <a:pt x="0" y="29"/>
                    <a:pt x="0" y="29"/>
                    <a:pt x="0" y="29"/>
                  </a:cubicBezTo>
                  <a:cubicBezTo>
                    <a:pt x="8" y="29"/>
                    <a:pt x="8" y="29"/>
                    <a:pt x="8" y="29"/>
                  </a:cubicBezTo>
                  <a:cubicBezTo>
                    <a:pt x="12" y="29"/>
                    <a:pt x="15" y="26"/>
                    <a:pt x="15" y="22"/>
                  </a:cubicBezTo>
                  <a:cubicBezTo>
                    <a:pt x="15" y="7"/>
                    <a:pt x="15" y="7"/>
                    <a:pt x="15" y="7"/>
                  </a:cubicBezTo>
                  <a:cubicBezTo>
                    <a:pt x="15" y="3"/>
                    <a:pt x="12" y="0"/>
                    <a:pt x="8" y="0"/>
                  </a:cubicBezTo>
                  <a:close/>
                </a:path>
              </a:pathLst>
            </a:custGeom>
            <a:solidFill>
              <a:srgbClr val="9274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Oval 50"/>
            <p:cNvSpPr>
              <a:spLocks noChangeArrowheads="1"/>
            </p:cNvSpPr>
            <p:nvPr/>
          </p:nvSpPr>
          <p:spPr bwMode="auto">
            <a:xfrm flipH="1">
              <a:off x="2105608" y="3196770"/>
              <a:ext cx="38859" cy="38859"/>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51"/>
            <p:cNvSpPr>
              <a:spLocks/>
            </p:cNvSpPr>
            <p:nvPr/>
          </p:nvSpPr>
          <p:spPr bwMode="auto">
            <a:xfrm flipH="1">
              <a:off x="2418906" y="3500355"/>
              <a:ext cx="126291" cy="483306"/>
            </a:xfrm>
            <a:custGeom>
              <a:avLst/>
              <a:gdLst>
                <a:gd name="T0" fmla="*/ 14 w 52"/>
                <a:gd name="T1" fmla="*/ 199 h 199"/>
                <a:gd name="T2" fmla="*/ 52 w 52"/>
                <a:gd name="T3" fmla="*/ 0 h 199"/>
                <a:gd name="T4" fmla="*/ 0 w 52"/>
                <a:gd name="T5" fmla="*/ 48 h 199"/>
                <a:gd name="T6" fmla="*/ 2 w 52"/>
                <a:gd name="T7" fmla="*/ 78 h 199"/>
                <a:gd name="T8" fmla="*/ 18 w 52"/>
                <a:gd name="T9" fmla="*/ 78 h 199"/>
                <a:gd name="T10" fmla="*/ 4 w 52"/>
                <a:gd name="T11" fmla="*/ 100 h 199"/>
                <a:gd name="T12" fmla="*/ 14 w 52"/>
                <a:gd name="T13" fmla="*/ 199 h 199"/>
              </a:gdLst>
              <a:ahLst/>
              <a:cxnLst>
                <a:cxn ang="0">
                  <a:pos x="T0" y="T1"/>
                </a:cxn>
                <a:cxn ang="0">
                  <a:pos x="T2" y="T3"/>
                </a:cxn>
                <a:cxn ang="0">
                  <a:pos x="T4" y="T5"/>
                </a:cxn>
                <a:cxn ang="0">
                  <a:pos x="T6" y="T7"/>
                </a:cxn>
                <a:cxn ang="0">
                  <a:pos x="T8" y="T9"/>
                </a:cxn>
                <a:cxn ang="0">
                  <a:pos x="T10" y="T11"/>
                </a:cxn>
                <a:cxn ang="0">
                  <a:pos x="T12" y="T13"/>
                </a:cxn>
              </a:cxnLst>
              <a:rect l="0" t="0" r="r" b="b"/>
              <a:pathLst>
                <a:path w="52" h="199">
                  <a:moveTo>
                    <a:pt x="14" y="199"/>
                  </a:moveTo>
                  <a:lnTo>
                    <a:pt x="52" y="0"/>
                  </a:lnTo>
                  <a:lnTo>
                    <a:pt x="0" y="48"/>
                  </a:lnTo>
                  <a:lnTo>
                    <a:pt x="2" y="78"/>
                  </a:lnTo>
                  <a:lnTo>
                    <a:pt x="18" y="78"/>
                  </a:lnTo>
                  <a:lnTo>
                    <a:pt x="4" y="100"/>
                  </a:lnTo>
                  <a:lnTo>
                    <a:pt x="14" y="199"/>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56" name="Freeform 52"/>
            <p:cNvSpPr>
              <a:spLocks/>
            </p:cNvSpPr>
            <p:nvPr/>
          </p:nvSpPr>
          <p:spPr bwMode="auto">
            <a:xfrm flipH="1">
              <a:off x="1758308" y="4413534"/>
              <a:ext cx="160292" cy="157864"/>
            </a:xfrm>
            <a:custGeom>
              <a:avLst/>
              <a:gdLst>
                <a:gd name="T0" fmla="*/ 33 w 33"/>
                <a:gd name="T1" fmla="*/ 0 h 33"/>
                <a:gd name="T2" fmla="*/ 0 w 33"/>
                <a:gd name="T3" fmla="*/ 33 h 33"/>
                <a:gd name="T4" fmla="*/ 0 w 33"/>
                <a:gd name="T5" fmla="*/ 0 h 33"/>
                <a:gd name="T6" fmla="*/ 33 w 33"/>
                <a:gd name="T7" fmla="*/ 0 h 33"/>
              </a:gdLst>
              <a:ahLst/>
              <a:cxnLst>
                <a:cxn ang="0">
                  <a:pos x="T0" y="T1"/>
                </a:cxn>
                <a:cxn ang="0">
                  <a:pos x="T2" y="T3"/>
                </a:cxn>
                <a:cxn ang="0">
                  <a:pos x="T4" y="T5"/>
                </a:cxn>
                <a:cxn ang="0">
                  <a:pos x="T6" y="T7"/>
                </a:cxn>
              </a:cxnLst>
              <a:rect l="0" t="0" r="r" b="b"/>
              <a:pathLst>
                <a:path w="33" h="33">
                  <a:moveTo>
                    <a:pt x="33" y="0"/>
                  </a:moveTo>
                  <a:cubicBezTo>
                    <a:pt x="33" y="18"/>
                    <a:pt x="18" y="33"/>
                    <a:pt x="0" y="33"/>
                  </a:cubicBezTo>
                  <a:cubicBezTo>
                    <a:pt x="0" y="0"/>
                    <a:pt x="0" y="0"/>
                    <a:pt x="0" y="0"/>
                  </a:cubicBezTo>
                  <a:lnTo>
                    <a:pt x="33" y="0"/>
                  </a:lnTo>
                  <a:close/>
                </a:path>
              </a:pathLst>
            </a:custGeom>
            <a:solidFill>
              <a:srgbClr val="B98F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3"/>
            <p:cNvSpPr>
              <a:spLocks/>
            </p:cNvSpPr>
            <p:nvPr/>
          </p:nvSpPr>
          <p:spPr bwMode="auto">
            <a:xfrm flipH="1">
              <a:off x="1918600" y="4413534"/>
              <a:ext cx="995754" cy="157864"/>
            </a:xfrm>
            <a:custGeom>
              <a:avLst/>
              <a:gdLst>
                <a:gd name="T0" fmla="*/ 69 w 207"/>
                <a:gd name="T1" fmla="*/ 0 h 33"/>
                <a:gd name="T2" fmla="*/ 0 w 207"/>
                <a:gd name="T3" fmla="*/ 33 h 33"/>
                <a:gd name="T4" fmla="*/ 69 w 207"/>
                <a:gd name="T5" fmla="*/ 33 h 33"/>
                <a:gd name="T6" fmla="*/ 207 w 207"/>
                <a:gd name="T7" fmla="*/ 33 h 33"/>
                <a:gd name="T8" fmla="*/ 207 w 207"/>
                <a:gd name="T9" fmla="*/ 0 h 33"/>
                <a:gd name="T10" fmla="*/ 69 w 207"/>
                <a:gd name="T11" fmla="*/ 0 h 33"/>
              </a:gdLst>
              <a:ahLst/>
              <a:cxnLst>
                <a:cxn ang="0">
                  <a:pos x="T0" y="T1"/>
                </a:cxn>
                <a:cxn ang="0">
                  <a:pos x="T2" y="T3"/>
                </a:cxn>
                <a:cxn ang="0">
                  <a:pos x="T4" y="T5"/>
                </a:cxn>
                <a:cxn ang="0">
                  <a:pos x="T6" y="T7"/>
                </a:cxn>
                <a:cxn ang="0">
                  <a:pos x="T8" y="T9"/>
                </a:cxn>
                <a:cxn ang="0">
                  <a:pos x="T10" y="T11"/>
                </a:cxn>
              </a:cxnLst>
              <a:rect l="0" t="0" r="r" b="b"/>
              <a:pathLst>
                <a:path w="207" h="33">
                  <a:moveTo>
                    <a:pt x="69" y="0"/>
                  </a:moveTo>
                  <a:cubicBezTo>
                    <a:pt x="4" y="0"/>
                    <a:pt x="0" y="33"/>
                    <a:pt x="0" y="33"/>
                  </a:cubicBezTo>
                  <a:cubicBezTo>
                    <a:pt x="69" y="33"/>
                    <a:pt x="69" y="33"/>
                    <a:pt x="69" y="33"/>
                  </a:cubicBezTo>
                  <a:cubicBezTo>
                    <a:pt x="207" y="33"/>
                    <a:pt x="207" y="33"/>
                    <a:pt x="207" y="33"/>
                  </a:cubicBezTo>
                  <a:cubicBezTo>
                    <a:pt x="207" y="0"/>
                    <a:pt x="207" y="0"/>
                    <a:pt x="207" y="0"/>
                  </a:cubicBezTo>
                  <a:lnTo>
                    <a:pt x="69" y="0"/>
                  </a:lnTo>
                  <a:close/>
                </a:path>
              </a:pathLst>
            </a:custGeom>
            <a:solidFill>
              <a:srgbClr val="B98F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4"/>
            <p:cNvSpPr>
              <a:spLocks/>
            </p:cNvSpPr>
            <p:nvPr/>
          </p:nvSpPr>
          <p:spPr bwMode="auto">
            <a:xfrm flipH="1">
              <a:off x="2163895" y="3068052"/>
              <a:ext cx="153007" cy="51003"/>
            </a:xfrm>
            <a:custGeom>
              <a:avLst/>
              <a:gdLst>
                <a:gd name="T0" fmla="*/ 11 w 63"/>
                <a:gd name="T1" fmla="*/ 21 h 21"/>
                <a:gd name="T2" fmla="*/ 63 w 63"/>
                <a:gd name="T3" fmla="*/ 17 h 21"/>
                <a:gd name="T4" fmla="*/ 63 w 63"/>
                <a:gd name="T5" fmla="*/ 0 h 21"/>
                <a:gd name="T6" fmla="*/ 0 w 63"/>
                <a:gd name="T7" fmla="*/ 0 h 21"/>
                <a:gd name="T8" fmla="*/ 11 w 63"/>
                <a:gd name="T9" fmla="*/ 21 h 21"/>
              </a:gdLst>
              <a:ahLst/>
              <a:cxnLst>
                <a:cxn ang="0">
                  <a:pos x="T0" y="T1"/>
                </a:cxn>
                <a:cxn ang="0">
                  <a:pos x="T2" y="T3"/>
                </a:cxn>
                <a:cxn ang="0">
                  <a:pos x="T4" y="T5"/>
                </a:cxn>
                <a:cxn ang="0">
                  <a:pos x="T6" y="T7"/>
                </a:cxn>
                <a:cxn ang="0">
                  <a:pos x="T8" y="T9"/>
                </a:cxn>
              </a:cxnLst>
              <a:rect l="0" t="0" r="r" b="b"/>
              <a:pathLst>
                <a:path w="63" h="21">
                  <a:moveTo>
                    <a:pt x="11" y="21"/>
                  </a:moveTo>
                  <a:lnTo>
                    <a:pt x="63" y="17"/>
                  </a:lnTo>
                  <a:lnTo>
                    <a:pt x="63" y="0"/>
                  </a:lnTo>
                  <a:lnTo>
                    <a:pt x="0" y="0"/>
                  </a:lnTo>
                  <a:lnTo>
                    <a:pt x="11" y="21"/>
                  </a:lnTo>
                  <a:close/>
                </a:path>
              </a:pathLst>
            </a:custGeom>
            <a:solidFill>
              <a:srgbClr val="D2D2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55"/>
            <p:cNvSpPr>
              <a:spLocks noEditPoints="1"/>
            </p:cNvSpPr>
            <p:nvPr/>
          </p:nvSpPr>
          <p:spPr bwMode="auto">
            <a:xfrm flipH="1">
              <a:off x="2290187" y="3068052"/>
              <a:ext cx="344871" cy="114148"/>
            </a:xfrm>
            <a:custGeom>
              <a:avLst/>
              <a:gdLst>
                <a:gd name="T0" fmla="*/ 66 w 72"/>
                <a:gd name="T1" fmla="*/ 0 h 24"/>
                <a:gd name="T2" fmla="*/ 48 w 72"/>
                <a:gd name="T3" fmla="*/ 0 h 24"/>
                <a:gd name="T4" fmla="*/ 42 w 72"/>
                <a:gd name="T5" fmla="*/ 4 h 24"/>
                <a:gd name="T6" fmla="*/ 30 w 72"/>
                <a:gd name="T7" fmla="*/ 4 h 24"/>
                <a:gd name="T8" fmla="*/ 24 w 72"/>
                <a:gd name="T9" fmla="*/ 0 h 24"/>
                <a:gd name="T10" fmla="*/ 6 w 72"/>
                <a:gd name="T11" fmla="*/ 0 h 24"/>
                <a:gd name="T12" fmla="*/ 0 w 72"/>
                <a:gd name="T13" fmla="*/ 6 h 24"/>
                <a:gd name="T14" fmla="*/ 0 w 72"/>
                <a:gd name="T15" fmla="*/ 18 h 24"/>
                <a:gd name="T16" fmla="*/ 6 w 72"/>
                <a:gd name="T17" fmla="*/ 24 h 24"/>
                <a:gd name="T18" fmla="*/ 23 w 72"/>
                <a:gd name="T19" fmla="*/ 24 h 24"/>
                <a:gd name="T20" fmla="*/ 29 w 72"/>
                <a:gd name="T21" fmla="*/ 18 h 24"/>
                <a:gd name="T22" fmla="*/ 30 w 72"/>
                <a:gd name="T23" fmla="*/ 8 h 24"/>
                <a:gd name="T24" fmla="*/ 42 w 72"/>
                <a:gd name="T25" fmla="*/ 8 h 24"/>
                <a:gd name="T26" fmla="*/ 43 w 72"/>
                <a:gd name="T27" fmla="*/ 18 h 24"/>
                <a:gd name="T28" fmla="*/ 49 w 72"/>
                <a:gd name="T29" fmla="*/ 24 h 24"/>
                <a:gd name="T30" fmla="*/ 66 w 72"/>
                <a:gd name="T31" fmla="*/ 24 h 24"/>
                <a:gd name="T32" fmla="*/ 72 w 72"/>
                <a:gd name="T33" fmla="*/ 18 h 24"/>
                <a:gd name="T34" fmla="*/ 72 w 72"/>
                <a:gd name="T35" fmla="*/ 6 h 24"/>
                <a:gd name="T36" fmla="*/ 66 w 72"/>
                <a:gd name="T37" fmla="*/ 0 h 24"/>
                <a:gd name="T38" fmla="*/ 26 w 72"/>
                <a:gd name="T39" fmla="*/ 18 h 24"/>
                <a:gd name="T40" fmla="*/ 26 w 72"/>
                <a:gd name="T41" fmla="*/ 18 h 24"/>
                <a:gd name="T42" fmla="*/ 23 w 72"/>
                <a:gd name="T43" fmla="*/ 21 h 24"/>
                <a:gd name="T44" fmla="*/ 6 w 72"/>
                <a:gd name="T45" fmla="*/ 21 h 24"/>
                <a:gd name="T46" fmla="*/ 3 w 72"/>
                <a:gd name="T47" fmla="*/ 18 h 24"/>
                <a:gd name="T48" fmla="*/ 3 w 72"/>
                <a:gd name="T49" fmla="*/ 6 h 24"/>
                <a:gd name="T50" fmla="*/ 6 w 72"/>
                <a:gd name="T51" fmla="*/ 3 h 24"/>
                <a:gd name="T52" fmla="*/ 24 w 72"/>
                <a:gd name="T53" fmla="*/ 3 h 24"/>
                <a:gd name="T54" fmla="*/ 27 w 72"/>
                <a:gd name="T55" fmla="*/ 6 h 24"/>
                <a:gd name="T56" fmla="*/ 26 w 72"/>
                <a:gd name="T57" fmla="*/ 18 h 24"/>
                <a:gd name="T58" fmla="*/ 69 w 72"/>
                <a:gd name="T59" fmla="*/ 18 h 24"/>
                <a:gd name="T60" fmla="*/ 66 w 72"/>
                <a:gd name="T61" fmla="*/ 21 h 24"/>
                <a:gd name="T62" fmla="*/ 49 w 72"/>
                <a:gd name="T63" fmla="*/ 21 h 24"/>
                <a:gd name="T64" fmla="*/ 46 w 72"/>
                <a:gd name="T65" fmla="*/ 18 h 24"/>
                <a:gd name="T66" fmla="*/ 45 w 72"/>
                <a:gd name="T67" fmla="*/ 6 h 24"/>
                <a:gd name="T68" fmla="*/ 48 w 72"/>
                <a:gd name="T69" fmla="*/ 3 h 24"/>
                <a:gd name="T70" fmla="*/ 66 w 72"/>
                <a:gd name="T71" fmla="*/ 3 h 24"/>
                <a:gd name="T72" fmla="*/ 69 w 72"/>
                <a:gd name="T73" fmla="*/ 6 h 24"/>
                <a:gd name="T74" fmla="*/ 69 w 72"/>
                <a:gd name="T75" fmla="*/ 18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2" h="24">
                  <a:moveTo>
                    <a:pt x="66" y="0"/>
                  </a:moveTo>
                  <a:cubicBezTo>
                    <a:pt x="48" y="0"/>
                    <a:pt x="48" y="0"/>
                    <a:pt x="48" y="0"/>
                  </a:cubicBezTo>
                  <a:cubicBezTo>
                    <a:pt x="45" y="0"/>
                    <a:pt x="43" y="2"/>
                    <a:pt x="42" y="4"/>
                  </a:cubicBezTo>
                  <a:cubicBezTo>
                    <a:pt x="30" y="4"/>
                    <a:pt x="30" y="4"/>
                    <a:pt x="30" y="4"/>
                  </a:cubicBezTo>
                  <a:cubicBezTo>
                    <a:pt x="29" y="2"/>
                    <a:pt x="27" y="0"/>
                    <a:pt x="24" y="0"/>
                  </a:cubicBezTo>
                  <a:cubicBezTo>
                    <a:pt x="6" y="0"/>
                    <a:pt x="6" y="0"/>
                    <a:pt x="6" y="0"/>
                  </a:cubicBezTo>
                  <a:cubicBezTo>
                    <a:pt x="3" y="0"/>
                    <a:pt x="0" y="3"/>
                    <a:pt x="0" y="6"/>
                  </a:cubicBezTo>
                  <a:cubicBezTo>
                    <a:pt x="0" y="18"/>
                    <a:pt x="0" y="18"/>
                    <a:pt x="0" y="18"/>
                  </a:cubicBezTo>
                  <a:cubicBezTo>
                    <a:pt x="0" y="21"/>
                    <a:pt x="3" y="24"/>
                    <a:pt x="6" y="24"/>
                  </a:cubicBezTo>
                  <a:cubicBezTo>
                    <a:pt x="23" y="24"/>
                    <a:pt x="23" y="24"/>
                    <a:pt x="23" y="24"/>
                  </a:cubicBezTo>
                  <a:cubicBezTo>
                    <a:pt x="27" y="24"/>
                    <a:pt x="29" y="21"/>
                    <a:pt x="29" y="18"/>
                  </a:cubicBezTo>
                  <a:cubicBezTo>
                    <a:pt x="30" y="8"/>
                    <a:pt x="30" y="8"/>
                    <a:pt x="30" y="8"/>
                  </a:cubicBezTo>
                  <a:cubicBezTo>
                    <a:pt x="42" y="8"/>
                    <a:pt x="42" y="8"/>
                    <a:pt x="42" y="8"/>
                  </a:cubicBezTo>
                  <a:cubicBezTo>
                    <a:pt x="43" y="18"/>
                    <a:pt x="43" y="18"/>
                    <a:pt x="43" y="18"/>
                  </a:cubicBezTo>
                  <a:cubicBezTo>
                    <a:pt x="43" y="21"/>
                    <a:pt x="46" y="24"/>
                    <a:pt x="49" y="24"/>
                  </a:cubicBezTo>
                  <a:cubicBezTo>
                    <a:pt x="66" y="24"/>
                    <a:pt x="66" y="24"/>
                    <a:pt x="66" y="24"/>
                  </a:cubicBezTo>
                  <a:cubicBezTo>
                    <a:pt x="69" y="24"/>
                    <a:pt x="72" y="21"/>
                    <a:pt x="72" y="18"/>
                  </a:cubicBezTo>
                  <a:cubicBezTo>
                    <a:pt x="72" y="6"/>
                    <a:pt x="72" y="6"/>
                    <a:pt x="72" y="6"/>
                  </a:cubicBezTo>
                  <a:cubicBezTo>
                    <a:pt x="72" y="3"/>
                    <a:pt x="69" y="0"/>
                    <a:pt x="66" y="0"/>
                  </a:cubicBezTo>
                  <a:close/>
                  <a:moveTo>
                    <a:pt x="26" y="18"/>
                  </a:moveTo>
                  <a:cubicBezTo>
                    <a:pt x="26" y="18"/>
                    <a:pt x="26" y="18"/>
                    <a:pt x="26" y="18"/>
                  </a:cubicBezTo>
                  <a:cubicBezTo>
                    <a:pt x="26" y="19"/>
                    <a:pt x="25" y="21"/>
                    <a:pt x="23" y="21"/>
                  </a:cubicBezTo>
                  <a:cubicBezTo>
                    <a:pt x="6" y="21"/>
                    <a:pt x="6" y="21"/>
                    <a:pt x="6" y="21"/>
                  </a:cubicBezTo>
                  <a:cubicBezTo>
                    <a:pt x="4" y="21"/>
                    <a:pt x="3" y="19"/>
                    <a:pt x="3" y="18"/>
                  </a:cubicBezTo>
                  <a:cubicBezTo>
                    <a:pt x="3" y="6"/>
                    <a:pt x="3" y="6"/>
                    <a:pt x="3" y="6"/>
                  </a:cubicBezTo>
                  <a:cubicBezTo>
                    <a:pt x="3" y="5"/>
                    <a:pt x="4" y="3"/>
                    <a:pt x="6" y="3"/>
                  </a:cubicBezTo>
                  <a:cubicBezTo>
                    <a:pt x="24" y="3"/>
                    <a:pt x="24" y="3"/>
                    <a:pt x="24" y="3"/>
                  </a:cubicBezTo>
                  <a:cubicBezTo>
                    <a:pt x="26" y="3"/>
                    <a:pt x="27" y="5"/>
                    <a:pt x="27" y="6"/>
                  </a:cubicBezTo>
                  <a:lnTo>
                    <a:pt x="26" y="18"/>
                  </a:lnTo>
                  <a:close/>
                  <a:moveTo>
                    <a:pt x="69" y="18"/>
                  </a:moveTo>
                  <a:cubicBezTo>
                    <a:pt x="69" y="19"/>
                    <a:pt x="68" y="21"/>
                    <a:pt x="66" y="21"/>
                  </a:cubicBezTo>
                  <a:cubicBezTo>
                    <a:pt x="49" y="21"/>
                    <a:pt x="49" y="21"/>
                    <a:pt x="49" y="21"/>
                  </a:cubicBezTo>
                  <a:cubicBezTo>
                    <a:pt x="48" y="21"/>
                    <a:pt x="46" y="19"/>
                    <a:pt x="46" y="18"/>
                  </a:cubicBezTo>
                  <a:cubicBezTo>
                    <a:pt x="45" y="6"/>
                    <a:pt x="45" y="6"/>
                    <a:pt x="45" y="6"/>
                  </a:cubicBezTo>
                  <a:cubicBezTo>
                    <a:pt x="45" y="5"/>
                    <a:pt x="46" y="3"/>
                    <a:pt x="48" y="3"/>
                  </a:cubicBezTo>
                  <a:cubicBezTo>
                    <a:pt x="66" y="3"/>
                    <a:pt x="66" y="3"/>
                    <a:pt x="66" y="3"/>
                  </a:cubicBezTo>
                  <a:cubicBezTo>
                    <a:pt x="68" y="3"/>
                    <a:pt x="69" y="5"/>
                    <a:pt x="69" y="6"/>
                  </a:cubicBezTo>
                  <a:lnTo>
                    <a:pt x="69"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6"/>
            <p:cNvSpPr>
              <a:spLocks/>
            </p:cNvSpPr>
            <p:nvPr/>
          </p:nvSpPr>
          <p:spPr bwMode="auto">
            <a:xfrm flipH="1">
              <a:off x="4927720" y="4702545"/>
              <a:ext cx="255011" cy="196723"/>
            </a:xfrm>
            <a:custGeom>
              <a:avLst/>
              <a:gdLst>
                <a:gd name="T0" fmla="*/ 105 w 105"/>
                <a:gd name="T1" fmla="*/ 81 h 81"/>
                <a:gd name="T2" fmla="*/ 0 w 105"/>
                <a:gd name="T3" fmla="*/ 0 h 81"/>
                <a:gd name="T4" fmla="*/ 105 w 105"/>
                <a:gd name="T5" fmla="*/ 0 h 81"/>
                <a:gd name="T6" fmla="*/ 105 w 105"/>
                <a:gd name="T7" fmla="*/ 81 h 81"/>
              </a:gdLst>
              <a:ahLst/>
              <a:cxnLst>
                <a:cxn ang="0">
                  <a:pos x="T0" y="T1"/>
                </a:cxn>
                <a:cxn ang="0">
                  <a:pos x="T2" y="T3"/>
                </a:cxn>
                <a:cxn ang="0">
                  <a:pos x="T4" y="T5"/>
                </a:cxn>
                <a:cxn ang="0">
                  <a:pos x="T6" y="T7"/>
                </a:cxn>
              </a:cxnLst>
              <a:rect l="0" t="0" r="r" b="b"/>
              <a:pathLst>
                <a:path w="105" h="81">
                  <a:moveTo>
                    <a:pt x="105" y="81"/>
                  </a:moveTo>
                  <a:lnTo>
                    <a:pt x="0" y="0"/>
                  </a:lnTo>
                  <a:lnTo>
                    <a:pt x="105" y="0"/>
                  </a:lnTo>
                  <a:lnTo>
                    <a:pt x="105" y="81"/>
                  </a:lnTo>
                  <a:close/>
                </a:path>
              </a:pathLst>
            </a:custGeom>
            <a:solidFill>
              <a:srgbClr val="505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Rectangle 57"/>
            <p:cNvSpPr>
              <a:spLocks noChangeArrowheads="1"/>
            </p:cNvSpPr>
            <p:nvPr/>
          </p:nvSpPr>
          <p:spPr bwMode="auto">
            <a:xfrm flipH="1">
              <a:off x="883987" y="4702545"/>
              <a:ext cx="216152" cy="1243478"/>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58"/>
            <p:cNvSpPr>
              <a:spLocks/>
            </p:cNvSpPr>
            <p:nvPr/>
          </p:nvSpPr>
          <p:spPr bwMode="auto">
            <a:xfrm flipH="1">
              <a:off x="883987" y="4702545"/>
              <a:ext cx="216152" cy="167579"/>
            </a:xfrm>
            <a:custGeom>
              <a:avLst/>
              <a:gdLst>
                <a:gd name="T0" fmla="*/ 89 w 89"/>
                <a:gd name="T1" fmla="*/ 69 h 69"/>
                <a:gd name="T2" fmla="*/ 0 w 89"/>
                <a:gd name="T3" fmla="*/ 0 h 69"/>
                <a:gd name="T4" fmla="*/ 89 w 89"/>
                <a:gd name="T5" fmla="*/ 0 h 69"/>
                <a:gd name="T6" fmla="*/ 89 w 89"/>
                <a:gd name="T7" fmla="*/ 69 h 69"/>
              </a:gdLst>
              <a:ahLst/>
              <a:cxnLst>
                <a:cxn ang="0">
                  <a:pos x="T0" y="T1"/>
                </a:cxn>
                <a:cxn ang="0">
                  <a:pos x="T2" y="T3"/>
                </a:cxn>
                <a:cxn ang="0">
                  <a:pos x="T4" y="T5"/>
                </a:cxn>
                <a:cxn ang="0">
                  <a:pos x="T6" y="T7"/>
                </a:cxn>
              </a:cxnLst>
              <a:rect l="0" t="0" r="r" b="b"/>
              <a:pathLst>
                <a:path w="89" h="69">
                  <a:moveTo>
                    <a:pt x="89" y="69"/>
                  </a:moveTo>
                  <a:lnTo>
                    <a:pt x="0" y="0"/>
                  </a:lnTo>
                  <a:lnTo>
                    <a:pt x="89" y="0"/>
                  </a:lnTo>
                  <a:lnTo>
                    <a:pt x="89" y="69"/>
                  </a:lnTo>
                  <a:close/>
                </a:path>
              </a:pathLst>
            </a:custGeom>
            <a:solidFill>
              <a:srgbClr val="505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Rectangle 59"/>
            <p:cNvSpPr>
              <a:spLocks noChangeArrowheads="1"/>
            </p:cNvSpPr>
            <p:nvPr/>
          </p:nvSpPr>
          <p:spPr bwMode="auto">
            <a:xfrm flipH="1">
              <a:off x="1398865" y="4702545"/>
              <a:ext cx="255011" cy="1243478"/>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60"/>
            <p:cNvSpPr>
              <a:spLocks/>
            </p:cNvSpPr>
            <p:nvPr/>
          </p:nvSpPr>
          <p:spPr bwMode="auto">
            <a:xfrm flipH="1">
              <a:off x="1398865" y="4702545"/>
              <a:ext cx="255011" cy="196723"/>
            </a:xfrm>
            <a:custGeom>
              <a:avLst/>
              <a:gdLst>
                <a:gd name="T0" fmla="*/ 105 w 105"/>
                <a:gd name="T1" fmla="*/ 81 h 81"/>
                <a:gd name="T2" fmla="*/ 0 w 105"/>
                <a:gd name="T3" fmla="*/ 0 h 81"/>
                <a:gd name="T4" fmla="*/ 105 w 105"/>
                <a:gd name="T5" fmla="*/ 0 h 81"/>
                <a:gd name="T6" fmla="*/ 105 w 105"/>
                <a:gd name="T7" fmla="*/ 81 h 81"/>
              </a:gdLst>
              <a:ahLst/>
              <a:cxnLst>
                <a:cxn ang="0">
                  <a:pos x="T0" y="T1"/>
                </a:cxn>
                <a:cxn ang="0">
                  <a:pos x="T2" y="T3"/>
                </a:cxn>
                <a:cxn ang="0">
                  <a:pos x="T4" y="T5"/>
                </a:cxn>
                <a:cxn ang="0">
                  <a:pos x="T6" y="T7"/>
                </a:cxn>
              </a:cxnLst>
              <a:rect l="0" t="0" r="r" b="b"/>
              <a:pathLst>
                <a:path w="105" h="81">
                  <a:moveTo>
                    <a:pt x="105" y="81"/>
                  </a:moveTo>
                  <a:lnTo>
                    <a:pt x="0" y="0"/>
                  </a:lnTo>
                  <a:lnTo>
                    <a:pt x="105" y="0"/>
                  </a:lnTo>
                  <a:lnTo>
                    <a:pt x="105" y="81"/>
                  </a:lnTo>
                  <a:close/>
                </a:path>
              </a:pathLst>
            </a:custGeom>
            <a:solidFill>
              <a:srgbClr val="505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Rectangle 61"/>
            <p:cNvSpPr>
              <a:spLocks noChangeArrowheads="1"/>
            </p:cNvSpPr>
            <p:nvPr/>
          </p:nvSpPr>
          <p:spPr bwMode="auto">
            <a:xfrm flipH="1">
              <a:off x="526974" y="4556825"/>
              <a:ext cx="5017629" cy="150577"/>
            </a:xfrm>
            <a:prstGeom prst="rect">
              <a:avLst/>
            </a:prstGeom>
            <a:solidFill>
              <a:srgbClr val="73737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Rectangle 62"/>
            <p:cNvSpPr>
              <a:spLocks noChangeArrowheads="1"/>
            </p:cNvSpPr>
            <p:nvPr/>
          </p:nvSpPr>
          <p:spPr bwMode="auto">
            <a:xfrm flipH="1">
              <a:off x="526972" y="4556825"/>
              <a:ext cx="1299339" cy="150577"/>
            </a:xfrm>
            <a:prstGeom prst="rect">
              <a:avLst/>
            </a:prstGeom>
            <a:solidFill>
              <a:srgbClr val="505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74" name="Group 73"/>
            <p:cNvGrpSpPr/>
            <p:nvPr/>
          </p:nvGrpSpPr>
          <p:grpSpPr>
            <a:xfrm>
              <a:off x="3247082" y="3704363"/>
              <a:ext cx="1048858" cy="852464"/>
              <a:chOff x="3247081" y="3582930"/>
              <a:chExt cx="1517919" cy="973897"/>
            </a:xfrm>
          </p:grpSpPr>
          <p:sp>
            <p:nvSpPr>
              <p:cNvPr id="67" name="Freeform 63"/>
              <p:cNvSpPr>
                <a:spLocks/>
              </p:cNvSpPr>
              <p:nvPr/>
            </p:nvSpPr>
            <p:spPr bwMode="auto">
              <a:xfrm flipH="1">
                <a:off x="3247081" y="3582930"/>
                <a:ext cx="1517919" cy="820890"/>
              </a:xfrm>
              <a:custGeom>
                <a:avLst/>
                <a:gdLst>
                  <a:gd name="T0" fmla="*/ 542 w 625"/>
                  <a:gd name="T1" fmla="*/ 0 h 338"/>
                  <a:gd name="T2" fmla="*/ 0 w 625"/>
                  <a:gd name="T3" fmla="*/ 0 h 338"/>
                  <a:gd name="T4" fmla="*/ 83 w 625"/>
                  <a:gd name="T5" fmla="*/ 338 h 338"/>
                  <a:gd name="T6" fmla="*/ 625 w 625"/>
                  <a:gd name="T7" fmla="*/ 338 h 338"/>
                  <a:gd name="T8" fmla="*/ 542 w 625"/>
                  <a:gd name="T9" fmla="*/ 0 h 338"/>
                </a:gdLst>
                <a:ahLst/>
                <a:cxnLst>
                  <a:cxn ang="0">
                    <a:pos x="T0" y="T1"/>
                  </a:cxn>
                  <a:cxn ang="0">
                    <a:pos x="T2" y="T3"/>
                  </a:cxn>
                  <a:cxn ang="0">
                    <a:pos x="T4" y="T5"/>
                  </a:cxn>
                  <a:cxn ang="0">
                    <a:pos x="T6" y="T7"/>
                  </a:cxn>
                  <a:cxn ang="0">
                    <a:pos x="T8" y="T9"/>
                  </a:cxn>
                </a:cxnLst>
                <a:rect l="0" t="0" r="r" b="b"/>
                <a:pathLst>
                  <a:path w="625" h="338">
                    <a:moveTo>
                      <a:pt x="542" y="0"/>
                    </a:moveTo>
                    <a:lnTo>
                      <a:pt x="0" y="0"/>
                    </a:lnTo>
                    <a:lnTo>
                      <a:pt x="83" y="338"/>
                    </a:lnTo>
                    <a:lnTo>
                      <a:pt x="625" y="338"/>
                    </a:lnTo>
                    <a:lnTo>
                      <a:pt x="54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Rectangle 64"/>
              <p:cNvSpPr>
                <a:spLocks noChangeArrowheads="1"/>
              </p:cNvSpPr>
              <p:nvPr/>
            </p:nvSpPr>
            <p:spPr bwMode="auto">
              <a:xfrm flipH="1">
                <a:off x="3247082" y="4403820"/>
                <a:ext cx="1316338" cy="153007"/>
              </a:xfrm>
              <a:prstGeom prst="rect">
                <a:avLst/>
              </a:prstGeom>
              <a:solidFill>
                <a:srgbClr val="505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9" name="Freeform 65"/>
            <p:cNvSpPr>
              <a:spLocks/>
            </p:cNvSpPr>
            <p:nvPr/>
          </p:nvSpPr>
          <p:spPr bwMode="auto">
            <a:xfrm flipH="1">
              <a:off x="2863353" y="4403820"/>
              <a:ext cx="383730" cy="153007"/>
            </a:xfrm>
            <a:custGeom>
              <a:avLst/>
              <a:gdLst>
                <a:gd name="T0" fmla="*/ 0 w 158"/>
                <a:gd name="T1" fmla="*/ 63 h 63"/>
                <a:gd name="T2" fmla="*/ 158 w 158"/>
                <a:gd name="T3" fmla="*/ 63 h 63"/>
                <a:gd name="T4" fmla="*/ 158 w 158"/>
                <a:gd name="T5" fmla="*/ 33 h 63"/>
                <a:gd name="T6" fmla="*/ 0 w 158"/>
                <a:gd name="T7" fmla="*/ 0 h 63"/>
                <a:gd name="T8" fmla="*/ 0 w 158"/>
                <a:gd name="T9" fmla="*/ 63 h 63"/>
              </a:gdLst>
              <a:ahLst/>
              <a:cxnLst>
                <a:cxn ang="0">
                  <a:pos x="T0" y="T1"/>
                </a:cxn>
                <a:cxn ang="0">
                  <a:pos x="T2" y="T3"/>
                </a:cxn>
                <a:cxn ang="0">
                  <a:pos x="T4" y="T5"/>
                </a:cxn>
                <a:cxn ang="0">
                  <a:pos x="T6" y="T7"/>
                </a:cxn>
                <a:cxn ang="0">
                  <a:pos x="T8" y="T9"/>
                </a:cxn>
              </a:cxnLst>
              <a:rect l="0" t="0" r="r" b="b"/>
              <a:pathLst>
                <a:path w="158" h="63">
                  <a:moveTo>
                    <a:pt x="0" y="63"/>
                  </a:moveTo>
                  <a:lnTo>
                    <a:pt x="158" y="63"/>
                  </a:lnTo>
                  <a:lnTo>
                    <a:pt x="158" y="33"/>
                  </a:lnTo>
                  <a:lnTo>
                    <a:pt x="0" y="0"/>
                  </a:lnTo>
                  <a:lnTo>
                    <a:pt x="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66"/>
            <p:cNvSpPr>
              <a:spLocks/>
            </p:cNvSpPr>
            <p:nvPr/>
          </p:nvSpPr>
          <p:spPr bwMode="auto">
            <a:xfrm flipH="1">
              <a:off x="2462622" y="3119053"/>
              <a:ext cx="77717" cy="160292"/>
            </a:xfrm>
            <a:custGeom>
              <a:avLst/>
              <a:gdLst>
                <a:gd name="T0" fmla="*/ 32 w 32"/>
                <a:gd name="T1" fmla="*/ 66 h 66"/>
                <a:gd name="T2" fmla="*/ 0 w 32"/>
                <a:gd name="T3" fmla="*/ 66 h 66"/>
                <a:gd name="T4" fmla="*/ 32 w 32"/>
                <a:gd name="T5" fmla="*/ 0 h 66"/>
                <a:gd name="T6" fmla="*/ 32 w 32"/>
                <a:gd name="T7" fmla="*/ 66 h 66"/>
              </a:gdLst>
              <a:ahLst/>
              <a:cxnLst>
                <a:cxn ang="0">
                  <a:pos x="T0" y="T1"/>
                </a:cxn>
                <a:cxn ang="0">
                  <a:pos x="T2" y="T3"/>
                </a:cxn>
                <a:cxn ang="0">
                  <a:pos x="T4" y="T5"/>
                </a:cxn>
                <a:cxn ang="0">
                  <a:pos x="T6" y="T7"/>
                </a:cxn>
              </a:cxnLst>
              <a:rect l="0" t="0" r="r" b="b"/>
              <a:pathLst>
                <a:path w="32" h="66">
                  <a:moveTo>
                    <a:pt x="32" y="66"/>
                  </a:moveTo>
                  <a:lnTo>
                    <a:pt x="0" y="66"/>
                  </a:lnTo>
                  <a:lnTo>
                    <a:pt x="32" y="0"/>
                  </a:lnTo>
                  <a:lnTo>
                    <a:pt x="32" y="66"/>
                  </a:lnTo>
                  <a:close/>
                </a:path>
              </a:pathLst>
            </a:custGeom>
            <a:solidFill>
              <a:srgbClr val="9274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47"/>
            <p:cNvSpPr>
              <a:spLocks/>
            </p:cNvSpPr>
            <p:nvPr/>
          </p:nvSpPr>
          <p:spPr bwMode="auto">
            <a:xfrm flipH="1">
              <a:off x="1899171" y="2666144"/>
              <a:ext cx="553736" cy="587738"/>
            </a:xfrm>
            <a:custGeom>
              <a:avLst/>
              <a:gdLst>
                <a:gd name="T0" fmla="*/ 0 w 115"/>
                <a:gd name="T1" fmla="*/ 7 h 122"/>
                <a:gd name="T2" fmla="*/ 33 w 115"/>
                <a:gd name="T3" fmla="*/ 0 h 122"/>
                <a:gd name="T4" fmla="*/ 115 w 115"/>
                <a:gd name="T5" fmla="*/ 81 h 122"/>
                <a:gd name="T6" fmla="*/ 115 w 115"/>
                <a:gd name="T7" fmla="*/ 122 h 122"/>
                <a:gd name="T8" fmla="*/ 0 w 115"/>
                <a:gd name="T9" fmla="*/ 7 h 122"/>
              </a:gdLst>
              <a:ahLst/>
              <a:cxnLst>
                <a:cxn ang="0">
                  <a:pos x="T0" y="T1"/>
                </a:cxn>
                <a:cxn ang="0">
                  <a:pos x="T2" y="T3"/>
                </a:cxn>
                <a:cxn ang="0">
                  <a:pos x="T4" y="T5"/>
                </a:cxn>
                <a:cxn ang="0">
                  <a:pos x="T6" y="T7"/>
                </a:cxn>
                <a:cxn ang="0">
                  <a:pos x="T8" y="T9"/>
                </a:cxn>
              </a:cxnLst>
              <a:rect l="0" t="0" r="r" b="b"/>
              <a:pathLst>
                <a:path w="115" h="122">
                  <a:moveTo>
                    <a:pt x="0" y="7"/>
                  </a:moveTo>
                  <a:cubicBezTo>
                    <a:pt x="10" y="2"/>
                    <a:pt x="21" y="0"/>
                    <a:pt x="33" y="0"/>
                  </a:cubicBezTo>
                  <a:cubicBezTo>
                    <a:pt x="79" y="0"/>
                    <a:pt x="115" y="36"/>
                    <a:pt x="115" y="81"/>
                  </a:cubicBezTo>
                  <a:cubicBezTo>
                    <a:pt x="115" y="122"/>
                    <a:pt x="115" y="122"/>
                    <a:pt x="115" y="122"/>
                  </a:cubicBezTo>
                  <a:cubicBezTo>
                    <a:pt x="55" y="115"/>
                    <a:pt x="7" y="67"/>
                    <a:pt x="0" y="7"/>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2" name="Text Placeholder 2"/>
          <p:cNvSpPr txBox="1">
            <a:spLocks/>
          </p:cNvSpPr>
          <p:nvPr/>
        </p:nvSpPr>
        <p:spPr>
          <a:xfrm>
            <a:off x="4811569" y="1724555"/>
            <a:ext cx="6198777" cy="1798101"/>
          </a:xfrm>
          <a:prstGeom prst="rect">
            <a:avLst/>
          </a:prstGeom>
        </p:spPr>
        <p:txBody>
          <a:bodyPr vert="horz" lIns="0" tIns="0" rIns="0" bIns="0" rtlCol="0">
            <a:noAutofit/>
          </a:bodyPr>
          <a:lstStyle>
            <a:lvl1pPr marL="284163" marR="0" indent="-284163" algn="l" defTabSz="914363" rtl="0" eaLnBrk="1" fontAlgn="auto" latinLnBrk="0" hangingPunct="1">
              <a:lnSpc>
                <a:spcPct val="90000"/>
              </a:lnSpc>
              <a:spcBef>
                <a:spcPct val="20000"/>
              </a:spcBef>
              <a:spcAft>
                <a:spcPts val="0"/>
              </a:spcAft>
              <a:buClrTx/>
              <a:buSzPct val="80000"/>
              <a:buFont typeface="Wingdings" pitchFamily="2" charset="2"/>
              <a:buChar char=""/>
              <a:tabLst/>
              <a:defRPr sz="4000" kern="1200" spc="-70" baseline="0">
                <a:gradFill>
                  <a:gsLst>
                    <a:gs pos="1250">
                      <a:schemeClr val="bg2"/>
                    </a:gs>
                    <a:gs pos="100000">
                      <a:schemeClr val="bg2"/>
                    </a:gs>
                  </a:gsLst>
                  <a:lin ang="5400000" scaled="0"/>
                </a:gradFill>
                <a:latin typeface="+mj-lt"/>
                <a:ea typeface="+mn-ea"/>
                <a:cs typeface="+mn-cs"/>
              </a:defRPr>
            </a:lvl1pPr>
            <a:lvl2pPr marL="517525" marR="0" indent="-233363" algn="l" defTabSz="914363" rtl="0" eaLnBrk="1" fontAlgn="auto" latinLnBrk="0" hangingPunct="1">
              <a:lnSpc>
                <a:spcPct val="90000"/>
              </a:lnSpc>
              <a:spcBef>
                <a:spcPct val="20000"/>
              </a:spcBef>
              <a:spcAft>
                <a:spcPts val="0"/>
              </a:spcAft>
              <a:buClrTx/>
              <a:buSzPct val="90000"/>
              <a:buFont typeface="Wingdings" pitchFamily="2" charset="2"/>
              <a:buChar char=""/>
              <a:tabLst/>
              <a:defRPr sz="2400" kern="1200" spc="0" baseline="0">
                <a:gradFill>
                  <a:gsLst>
                    <a:gs pos="1250">
                      <a:schemeClr val="bg2"/>
                    </a:gs>
                    <a:gs pos="100000">
                      <a:schemeClr val="bg2"/>
                    </a:gs>
                  </a:gsLst>
                  <a:lin ang="5400000" scaled="0"/>
                </a:gradFill>
                <a:latin typeface="+mn-lt"/>
                <a:ea typeface="+mn-ea"/>
                <a:cs typeface="+mn-cs"/>
              </a:defRPr>
            </a:lvl2pPr>
            <a:lvl3pPr marL="741363" marR="0" indent="-223838" algn="l" defTabSz="914363" rtl="0" eaLnBrk="1" fontAlgn="auto" latinLnBrk="0" hangingPunct="1">
              <a:lnSpc>
                <a:spcPct val="90000"/>
              </a:lnSpc>
              <a:spcBef>
                <a:spcPct val="20000"/>
              </a:spcBef>
              <a:spcAft>
                <a:spcPts val="0"/>
              </a:spcAft>
              <a:buClrTx/>
              <a:buSzPct val="90000"/>
              <a:buFont typeface="Wingdings" pitchFamily="2" charset="2"/>
              <a:buChar char=""/>
              <a:tabLst/>
              <a:defRPr sz="2400" kern="1200" spc="0" baseline="0">
                <a:gradFill>
                  <a:gsLst>
                    <a:gs pos="1250">
                      <a:schemeClr val="bg2"/>
                    </a:gs>
                    <a:gs pos="100000">
                      <a:schemeClr val="bg2"/>
                    </a:gs>
                  </a:gsLst>
                  <a:lin ang="5400000" scaled="0"/>
                </a:gradFill>
                <a:latin typeface="+mn-lt"/>
                <a:ea typeface="+mn-ea"/>
                <a:cs typeface="+mn-cs"/>
              </a:defRPr>
            </a:lvl3pPr>
            <a:lvl4pPr marL="914400" marR="0" indent="-173038" algn="l" defTabSz="914363" rtl="0" eaLnBrk="1" fontAlgn="auto" latinLnBrk="0" hangingPunct="1">
              <a:lnSpc>
                <a:spcPct val="90000"/>
              </a:lnSpc>
              <a:spcBef>
                <a:spcPct val="20000"/>
              </a:spcBef>
              <a:spcAft>
                <a:spcPts val="0"/>
              </a:spcAft>
              <a:buClrTx/>
              <a:buSzPct val="90000"/>
              <a:buFont typeface="Wingdings" pitchFamily="2" charset="2"/>
              <a:buChar char=""/>
              <a:tabLst/>
              <a:defRPr sz="2000" kern="1200" spc="0" baseline="0">
                <a:gradFill>
                  <a:gsLst>
                    <a:gs pos="1250">
                      <a:schemeClr val="bg2"/>
                    </a:gs>
                    <a:gs pos="100000">
                      <a:schemeClr val="bg2"/>
                    </a:gs>
                  </a:gsLst>
                  <a:lin ang="5400000" scaled="0"/>
                </a:gradFill>
                <a:latin typeface="+mn-lt"/>
                <a:ea typeface="+mn-ea"/>
                <a:cs typeface="+mn-cs"/>
              </a:defRPr>
            </a:lvl4pPr>
            <a:lvl5pPr marL="1087438" marR="0" indent="-173038" algn="l" defTabSz="914363" rtl="0" eaLnBrk="1" fontAlgn="auto" latinLnBrk="0" hangingPunct="1">
              <a:lnSpc>
                <a:spcPct val="90000"/>
              </a:lnSpc>
              <a:spcBef>
                <a:spcPct val="20000"/>
              </a:spcBef>
              <a:spcAft>
                <a:spcPts val="0"/>
              </a:spcAft>
              <a:buClrTx/>
              <a:buSzPct val="90000"/>
              <a:buFont typeface="Wingdings" pitchFamily="2" charset="2"/>
              <a:buChar char=""/>
              <a:tabLst/>
              <a:defRPr sz="2000" kern="1200" spc="0" baseline="0">
                <a:gradFill>
                  <a:gsLst>
                    <a:gs pos="1250">
                      <a:schemeClr val="bg2"/>
                    </a:gs>
                    <a:gs pos="100000">
                      <a:schemeClr val="bg2"/>
                    </a:gs>
                  </a:gsLst>
                  <a:lin ang="5400000" scaled="0"/>
                </a:gra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600"/>
              </a:spcAft>
              <a:buNone/>
            </a:pPr>
            <a:r>
              <a:rPr lang="en-US" sz="3500" dirty="0"/>
              <a:t>Spend less time troubleshooting and more time on core </a:t>
            </a:r>
            <a:r>
              <a:rPr lang="en-US" sz="3500" dirty="0" smtClean="0"/>
              <a:t>operations</a:t>
            </a:r>
            <a:endParaRPr lang="en-US" sz="3500" dirty="0"/>
          </a:p>
          <a:p>
            <a:pPr>
              <a:spcAft>
                <a:spcPts val="600"/>
              </a:spcAft>
            </a:pPr>
            <a:r>
              <a:rPr lang="en-US" sz="2400" dirty="0">
                <a:solidFill>
                  <a:schemeClr val="accent5"/>
                </a:solidFill>
                <a:latin typeface="+mn-lt"/>
              </a:rPr>
              <a:t>Easy implementation</a:t>
            </a:r>
          </a:p>
          <a:p>
            <a:pPr>
              <a:spcAft>
                <a:spcPts val="600"/>
              </a:spcAft>
            </a:pPr>
            <a:r>
              <a:rPr lang="en-US" sz="2400" dirty="0">
                <a:solidFill>
                  <a:schemeClr val="accent5"/>
                </a:solidFill>
                <a:latin typeface="+mn-lt"/>
              </a:rPr>
              <a:t>Easy management</a:t>
            </a:r>
          </a:p>
          <a:p>
            <a:pPr>
              <a:spcAft>
                <a:spcPts val="600"/>
              </a:spcAft>
            </a:pPr>
            <a:r>
              <a:rPr lang="en-US" sz="2400" dirty="0" smtClean="0">
                <a:solidFill>
                  <a:schemeClr val="accent5"/>
                </a:solidFill>
                <a:latin typeface="+mn-lt"/>
              </a:rPr>
              <a:t>Flexible </a:t>
            </a:r>
            <a:r>
              <a:rPr lang="en-US" sz="2400" dirty="0">
                <a:solidFill>
                  <a:schemeClr val="accent5"/>
                </a:solidFill>
                <a:latin typeface="+mn-lt"/>
              </a:rPr>
              <a:t>to grow with your </a:t>
            </a:r>
            <a:r>
              <a:rPr lang="en-US" sz="2400" dirty="0" smtClean="0">
                <a:solidFill>
                  <a:schemeClr val="accent5"/>
                </a:solidFill>
                <a:latin typeface="+mn-lt"/>
              </a:rPr>
              <a:t>business</a:t>
            </a:r>
            <a:endParaRPr lang="en-US" sz="3600" dirty="0" smtClean="0"/>
          </a:p>
          <a:p>
            <a:pPr>
              <a:spcAft>
                <a:spcPts val="600"/>
              </a:spcAft>
            </a:pPr>
            <a:endParaRPr lang="en-US" sz="3600" dirty="0"/>
          </a:p>
        </p:txBody>
      </p:sp>
    </p:spTree>
    <p:extLst>
      <p:ext uri="{BB962C8B-B14F-4D97-AF65-F5344CB8AC3E}">
        <p14:creationId xmlns:p14="http://schemas.microsoft.com/office/powerpoint/2010/main" val="3732247779"/>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2">
                                            <p:txEl>
                                              <p:pRg st="1" end="1"/>
                                            </p:txEl>
                                          </p:spTgt>
                                        </p:tgtEl>
                                        <p:attrNameLst>
                                          <p:attrName>style.visibility</p:attrName>
                                        </p:attrNameLst>
                                      </p:cBhvr>
                                      <p:to>
                                        <p:strVal val="visible"/>
                                      </p:to>
                                    </p:set>
                                    <p:animEffect transition="in" filter="fade">
                                      <p:cBhvr>
                                        <p:cTn id="7" dur="500"/>
                                        <p:tgtEl>
                                          <p:spTgt spid="72">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2">
                                            <p:txEl>
                                              <p:pRg st="2" end="2"/>
                                            </p:txEl>
                                          </p:spTgt>
                                        </p:tgtEl>
                                        <p:attrNameLst>
                                          <p:attrName>style.visibility</p:attrName>
                                        </p:attrNameLst>
                                      </p:cBhvr>
                                      <p:to>
                                        <p:strVal val="visible"/>
                                      </p:to>
                                    </p:set>
                                    <p:animEffect transition="in" filter="fade">
                                      <p:cBhvr>
                                        <p:cTn id="11" dur="500"/>
                                        <p:tgtEl>
                                          <p:spTgt spid="72">
                                            <p:txEl>
                                              <p:pRg st="2" end="2"/>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2">
                                            <p:txEl>
                                              <p:pRg st="3" end="3"/>
                                            </p:txEl>
                                          </p:spTgt>
                                        </p:tgtEl>
                                        <p:attrNameLst>
                                          <p:attrName>style.visibility</p:attrName>
                                        </p:attrNameLst>
                                      </p:cBhvr>
                                      <p:to>
                                        <p:strVal val="visible"/>
                                      </p:to>
                                    </p:set>
                                    <p:animEffect transition="in" filter="fade">
                                      <p:cBhvr>
                                        <p:cTn id="15" dur="500"/>
                                        <p:tgtEl>
                                          <p:spTgt spid="7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uiExpand="1" build="p" bldLvl="5"/>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Oval 62"/>
          <p:cNvSpPr/>
          <p:nvPr/>
        </p:nvSpPr>
        <p:spPr bwMode="auto">
          <a:xfrm>
            <a:off x="4672380" y="3152612"/>
            <a:ext cx="2840784" cy="2840784"/>
          </a:xfrm>
          <a:prstGeom prst="ellipse">
            <a:avLst/>
          </a:prstGeom>
          <a:solidFill>
            <a:srgbClr val="0072C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dirty="0" smtClean="0">
              <a:gradFill>
                <a:gsLst>
                  <a:gs pos="0">
                    <a:srgbClr val="FFFFFF"/>
                  </a:gs>
                  <a:gs pos="100000">
                    <a:srgbClr val="FFFFFF"/>
                  </a:gs>
                </a:gsLst>
                <a:lin ang="5400000" scaled="0"/>
              </a:gradFill>
              <a:ea typeface="Segoe UI" pitchFamily="34" charset="0"/>
              <a:cs typeface="Segoe UI" pitchFamily="34" charset="0"/>
            </a:endParaRPr>
          </a:p>
        </p:txBody>
      </p:sp>
      <p:grpSp>
        <p:nvGrpSpPr>
          <p:cNvPr id="9" name="Group 8"/>
          <p:cNvGrpSpPr/>
          <p:nvPr/>
        </p:nvGrpSpPr>
        <p:grpSpPr>
          <a:xfrm>
            <a:off x="5476586" y="3750447"/>
            <a:ext cx="1249788" cy="1554364"/>
            <a:chOff x="5476586" y="3750447"/>
            <a:chExt cx="1249788" cy="1554364"/>
          </a:xfrm>
        </p:grpSpPr>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b="47059"/>
            <a:stretch/>
          </p:blipFill>
          <p:spPr>
            <a:xfrm>
              <a:off x="5476586" y="3750447"/>
              <a:ext cx="1249788" cy="823028"/>
            </a:xfrm>
            <a:prstGeom prst="rect">
              <a:avLst/>
            </a:prstGeom>
          </p:spPr>
        </p:pic>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t="49943"/>
            <a:stretch/>
          </p:blipFill>
          <p:spPr>
            <a:xfrm>
              <a:off x="5476586" y="4526620"/>
              <a:ext cx="1249788" cy="778191"/>
            </a:xfrm>
            <a:prstGeom prst="rect">
              <a:avLst/>
            </a:prstGeom>
          </p:spPr>
        </p:pic>
      </p:grpSp>
      <p:sp>
        <p:nvSpPr>
          <p:cNvPr id="2" name="Title 1"/>
          <p:cNvSpPr>
            <a:spLocks noGrp="1"/>
          </p:cNvSpPr>
          <p:nvPr>
            <p:ph type="title"/>
          </p:nvPr>
        </p:nvSpPr>
        <p:spPr>
          <a:xfrm>
            <a:off x="1458914" y="445903"/>
            <a:ext cx="9752012" cy="747897"/>
          </a:xfrm>
        </p:spPr>
        <p:txBody>
          <a:bodyPr vert="horz" wrap="square" lIns="0" tIns="0" rIns="0" bIns="0" rtlCol="0" anchor="t">
            <a:noAutofit/>
          </a:bodyPr>
          <a:lstStyle/>
          <a:p>
            <a:r>
              <a:rPr lang="en-US" sz="6000" dirty="0"/>
              <a:t>Choice </a:t>
            </a:r>
          </a:p>
        </p:txBody>
      </p:sp>
      <p:sp>
        <p:nvSpPr>
          <p:cNvPr id="3" name="Text Placeholder 2"/>
          <p:cNvSpPr>
            <a:spLocks noGrp="1"/>
          </p:cNvSpPr>
          <p:nvPr>
            <p:ph type="body" sz="quarter" idx="10"/>
          </p:nvPr>
        </p:nvSpPr>
        <p:spPr>
          <a:xfrm>
            <a:off x="519112" y="1447799"/>
            <a:ext cx="11472863" cy="2043636"/>
          </a:xfrm>
        </p:spPr>
        <p:txBody>
          <a:bodyPr/>
          <a:lstStyle/>
          <a:p>
            <a:pPr marL="0" indent="0">
              <a:buNone/>
            </a:pPr>
            <a:r>
              <a:rPr lang="en-US" dirty="0" smtClean="0"/>
              <a:t>Develop a plan that meets your unique needs</a:t>
            </a:r>
          </a:p>
        </p:txBody>
      </p:sp>
      <p:sp>
        <p:nvSpPr>
          <p:cNvPr id="5" name="Oval 4"/>
          <p:cNvSpPr/>
          <p:nvPr/>
        </p:nvSpPr>
        <p:spPr bwMode="auto">
          <a:xfrm>
            <a:off x="520700" y="406400"/>
            <a:ext cx="780768" cy="780768"/>
          </a:xfrm>
          <a:prstGeom prst="ellipse">
            <a:avLst/>
          </a:prstGeom>
          <a:solidFill>
            <a:schemeClr val="tx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4400" dirty="0" smtClean="0">
                <a:solidFill>
                  <a:schemeClr val="bg1"/>
                </a:solidFill>
                <a:ea typeface="Segoe UI" pitchFamily="34" charset="0"/>
                <a:cs typeface="Segoe UI" pitchFamily="34" charset="0"/>
              </a:rPr>
              <a:t>7</a:t>
            </a:r>
          </a:p>
        </p:txBody>
      </p:sp>
      <p:sp>
        <p:nvSpPr>
          <p:cNvPr id="59" name="Rectangle 58"/>
          <p:cNvSpPr/>
          <p:nvPr/>
        </p:nvSpPr>
        <p:spPr>
          <a:xfrm>
            <a:off x="1575228" y="2449717"/>
            <a:ext cx="2304350" cy="646331"/>
          </a:xfrm>
          <a:prstGeom prst="rect">
            <a:avLst/>
          </a:prstGeom>
        </p:spPr>
        <p:txBody>
          <a:bodyPr wrap="square">
            <a:spAutoFit/>
          </a:bodyPr>
          <a:lstStyle/>
          <a:p>
            <a:pPr lvl="0" algn="ctr">
              <a:lnSpc>
                <a:spcPct val="90000"/>
              </a:lnSpc>
              <a:spcBef>
                <a:spcPct val="20000"/>
              </a:spcBef>
              <a:spcAft>
                <a:spcPts val="600"/>
              </a:spcAft>
              <a:buSzPct val="80000"/>
            </a:pPr>
            <a:r>
              <a:rPr lang="en-US" sz="2000" spc="-70" dirty="0">
                <a:solidFill>
                  <a:schemeClr val="accent5"/>
                </a:solidFill>
              </a:rPr>
              <a:t>Move to the cloud at your own pace</a:t>
            </a:r>
          </a:p>
        </p:txBody>
      </p:sp>
      <p:sp>
        <p:nvSpPr>
          <p:cNvPr id="60" name="Rectangle 59"/>
          <p:cNvSpPr/>
          <p:nvPr/>
        </p:nvSpPr>
        <p:spPr>
          <a:xfrm>
            <a:off x="5263270" y="2449717"/>
            <a:ext cx="1659003" cy="646331"/>
          </a:xfrm>
          <a:prstGeom prst="rect">
            <a:avLst/>
          </a:prstGeom>
        </p:spPr>
        <p:txBody>
          <a:bodyPr wrap="square">
            <a:spAutoFit/>
          </a:bodyPr>
          <a:lstStyle/>
          <a:p>
            <a:pPr algn="ctr">
              <a:lnSpc>
                <a:spcPct val="90000"/>
              </a:lnSpc>
              <a:spcBef>
                <a:spcPct val="20000"/>
              </a:spcBef>
              <a:spcAft>
                <a:spcPts val="600"/>
              </a:spcAft>
              <a:buSzPct val="80000"/>
            </a:pPr>
            <a:r>
              <a:rPr lang="en-US" sz="2000" spc="-70" dirty="0">
                <a:solidFill>
                  <a:schemeClr val="accent5"/>
                </a:solidFill>
              </a:rPr>
              <a:t>Mix and match plans</a:t>
            </a:r>
          </a:p>
        </p:txBody>
      </p:sp>
      <p:sp>
        <p:nvSpPr>
          <p:cNvPr id="61" name="Rectangle 60"/>
          <p:cNvSpPr/>
          <p:nvPr/>
        </p:nvSpPr>
        <p:spPr>
          <a:xfrm>
            <a:off x="7990302" y="2449717"/>
            <a:ext cx="2935680" cy="646331"/>
          </a:xfrm>
          <a:prstGeom prst="rect">
            <a:avLst/>
          </a:prstGeom>
        </p:spPr>
        <p:txBody>
          <a:bodyPr wrap="square">
            <a:spAutoFit/>
          </a:bodyPr>
          <a:lstStyle/>
          <a:p>
            <a:pPr algn="ctr">
              <a:lnSpc>
                <a:spcPct val="90000"/>
              </a:lnSpc>
              <a:spcBef>
                <a:spcPct val="20000"/>
              </a:spcBef>
              <a:spcAft>
                <a:spcPts val="600"/>
              </a:spcAft>
              <a:buSzPct val="80000"/>
            </a:pPr>
            <a:r>
              <a:rPr lang="en-US" sz="2000" spc="-70" dirty="0">
                <a:solidFill>
                  <a:schemeClr val="accent5"/>
                </a:solidFill>
              </a:rPr>
              <a:t>Try new plans with a monthly subscription</a:t>
            </a:r>
          </a:p>
        </p:txBody>
      </p:sp>
      <p:grpSp>
        <p:nvGrpSpPr>
          <p:cNvPr id="107" name="Group 106"/>
          <p:cNvGrpSpPr/>
          <p:nvPr/>
        </p:nvGrpSpPr>
        <p:grpSpPr>
          <a:xfrm>
            <a:off x="1307011" y="3152612"/>
            <a:ext cx="2840784" cy="2840784"/>
            <a:chOff x="1307011" y="3152612"/>
            <a:chExt cx="2840784" cy="2840784"/>
          </a:xfrm>
        </p:grpSpPr>
        <p:sp>
          <p:nvSpPr>
            <p:cNvPr id="62" name="Oval 61"/>
            <p:cNvSpPr/>
            <p:nvPr/>
          </p:nvSpPr>
          <p:spPr bwMode="auto">
            <a:xfrm>
              <a:off x="1307011" y="3152612"/>
              <a:ext cx="2840784" cy="2840784"/>
            </a:xfrm>
            <a:prstGeom prst="ellipse">
              <a:avLst/>
            </a:prstGeom>
            <a:solidFill>
              <a:srgbClr val="0072C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dirty="0" smtClean="0">
                <a:gradFill>
                  <a:gsLst>
                    <a:gs pos="0">
                      <a:srgbClr val="FFFFFF"/>
                    </a:gs>
                    <a:gs pos="100000">
                      <a:srgbClr val="FFFFFF"/>
                    </a:gs>
                  </a:gsLst>
                  <a:lin ang="5400000" scaled="0"/>
                </a:gradFill>
                <a:ea typeface="Segoe UI" pitchFamily="34" charset="0"/>
                <a:cs typeface="Segoe UI" pitchFamily="34" charset="0"/>
              </a:endParaRPr>
            </a:p>
          </p:txBody>
        </p:sp>
        <p:grpSp>
          <p:nvGrpSpPr>
            <p:cNvPr id="106" name="Group 105"/>
            <p:cNvGrpSpPr/>
            <p:nvPr/>
          </p:nvGrpSpPr>
          <p:grpSpPr>
            <a:xfrm>
              <a:off x="1865313" y="3733801"/>
              <a:ext cx="1709737" cy="1670049"/>
              <a:chOff x="1865313" y="3733801"/>
              <a:chExt cx="1709737" cy="1670049"/>
            </a:xfrm>
          </p:grpSpPr>
          <p:sp>
            <p:nvSpPr>
              <p:cNvPr id="78" name="AutoShape 64"/>
              <p:cNvSpPr>
                <a:spLocks noChangeAspect="1" noChangeArrowheads="1" noTextEdit="1"/>
              </p:cNvSpPr>
              <p:nvPr/>
            </p:nvSpPr>
            <p:spPr bwMode="auto">
              <a:xfrm>
                <a:off x="1895475" y="3741738"/>
                <a:ext cx="1663700" cy="166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66"/>
              <p:cNvSpPr>
                <a:spLocks noEditPoints="1"/>
              </p:cNvSpPr>
              <p:nvPr/>
            </p:nvSpPr>
            <p:spPr bwMode="auto">
              <a:xfrm>
                <a:off x="2239963" y="4198938"/>
                <a:ext cx="989013" cy="673100"/>
              </a:xfrm>
              <a:custGeom>
                <a:avLst/>
                <a:gdLst>
                  <a:gd name="T0" fmla="*/ 114 w 132"/>
                  <a:gd name="T1" fmla="*/ 39 h 90"/>
                  <a:gd name="T2" fmla="*/ 115 w 132"/>
                  <a:gd name="T3" fmla="*/ 32 h 90"/>
                  <a:gd name="T4" fmla="*/ 84 w 132"/>
                  <a:gd name="T5" fmla="*/ 0 h 90"/>
                  <a:gd name="T6" fmla="*/ 55 w 132"/>
                  <a:gd name="T7" fmla="*/ 19 h 90"/>
                  <a:gd name="T8" fmla="*/ 38 w 132"/>
                  <a:gd name="T9" fmla="*/ 12 h 90"/>
                  <a:gd name="T10" fmla="*/ 16 w 132"/>
                  <a:gd name="T11" fmla="*/ 34 h 90"/>
                  <a:gd name="T12" fmla="*/ 17 w 132"/>
                  <a:gd name="T13" fmla="*/ 40 h 90"/>
                  <a:gd name="T14" fmla="*/ 0 w 132"/>
                  <a:gd name="T15" fmla="*/ 64 h 90"/>
                  <a:gd name="T16" fmla="*/ 26 w 132"/>
                  <a:gd name="T17" fmla="*/ 90 h 90"/>
                  <a:gd name="T18" fmla="*/ 106 w 132"/>
                  <a:gd name="T19" fmla="*/ 90 h 90"/>
                  <a:gd name="T20" fmla="*/ 132 w 132"/>
                  <a:gd name="T21" fmla="*/ 64 h 90"/>
                  <a:gd name="T22" fmla="*/ 114 w 132"/>
                  <a:gd name="T23" fmla="*/ 39 h 90"/>
                  <a:gd name="T24" fmla="*/ 63 w 132"/>
                  <a:gd name="T25" fmla="*/ 38 h 90"/>
                  <a:gd name="T26" fmla="*/ 66 w 132"/>
                  <a:gd name="T27" fmla="*/ 35 h 90"/>
                  <a:gd name="T28" fmla="*/ 68 w 132"/>
                  <a:gd name="T29" fmla="*/ 38 h 90"/>
                  <a:gd name="T30" fmla="*/ 68 w 132"/>
                  <a:gd name="T31" fmla="*/ 54 h 90"/>
                  <a:gd name="T32" fmla="*/ 66 w 132"/>
                  <a:gd name="T33" fmla="*/ 56 h 90"/>
                  <a:gd name="T34" fmla="*/ 63 w 132"/>
                  <a:gd name="T35" fmla="*/ 54 h 90"/>
                  <a:gd name="T36" fmla="*/ 63 w 132"/>
                  <a:gd name="T37" fmla="*/ 38 h 90"/>
                  <a:gd name="T38" fmla="*/ 78 w 132"/>
                  <a:gd name="T39" fmla="*/ 66 h 90"/>
                  <a:gd name="T40" fmla="*/ 66 w 132"/>
                  <a:gd name="T41" fmla="*/ 71 h 90"/>
                  <a:gd name="T42" fmla="*/ 66 w 132"/>
                  <a:gd name="T43" fmla="*/ 71 h 90"/>
                  <a:gd name="T44" fmla="*/ 54 w 132"/>
                  <a:gd name="T45" fmla="*/ 66 h 90"/>
                  <a:gd name="T46" fmla="*/ 49 w 132"/>
                  <a:gd name="T47" fmla="*/ 54 h 90"/>
                  <a:gd name="T48" fmla="*/ 54 w 132"/>
                  <a:gd name="T49" fmla="*/ 42 h 90"/>
                  <a:gd name="T50" fmla="*/ 57 w 132"/>
                  <a:gd name="T51" fmla="*/ 42 h 90"/>
                  <a:gd name="T52" fmla="*/ 57 w 132"/>
                  <a:gd name="T53" fmla="*/ 45 h 90"/>
                  <a:gd name="T54" fmla="*/ 54 w 132"/>
                  <a:gd name="T55" fmla="*/ 54 h 90"/>
                  <a:gd name="T56" fmla="*/ 57 w 132"/>
                  <a:gd name="T57" fmla="*/ 62 h 90"/>
                  <a:gd name="T58" fmla="*/ 66 w 132"/>
                  <a:gd name="T59" fmla="*/ 65 h 90"/>
                  <a:gd name="T60" fmla="*/ 74 w 132"/>
                  <a:gd name="T61" fmla="*/ 62 h 90"/>
                  <a:gd name="T62" fmla="*/ 78 w 132"/>
                  <a:gd name="T63" fmla="*/ 54 h 90"/>
                  <a:gd name="T64" fmla="*/ 74 w 132"/>
                  <a:gd name="T65" fmla="*/ 45 h 90"/>
                  <a:gd name="T66" fmla="*/ 74 w 132"/>
                  <a:gd name="T67" fmla="*/ 42 h 90"/>
                  <a:gd name="T68" fmla="*/ 78 w 132"/>
                  <a:gd name="T69" fmla="*/ 42 h 90"/>
                  <a:gd name="T70" fmla="*/ 83 w 132"/>
                  <a:gd name="T71" fmla="*/ 54 h 90"/>
                  <a:gd name="T72" fmla="*/ 78 w 132"/>
                  <a:gd name="T73" fmla="*/ 66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2" h="90">
                    <a:moveTo>
                      <a:pt x="114" y="39"/>
                    </a:moveTo>
                    <a:cubicBezTo>
                      <a:pt x="114" y="37"/>
                      <a:pt x="115" y="34"/>
                      <a:pt x="115" y="32"/>
                    </a:cubicBezTo>
                    <a:cubicBezTo>
                      <a:pt x="115" y="14"/>
                      <a:pt x="101" y="0"/>
                      <a:pt x="84" y="0"/>
                    </a:cubicBezTo>
                    <a:cubicBezTo>
                      <a:pt x="71" y="0"/>
                      <a:pt x="59" y="8"/>
                      <a:pt x="55" y="19"/>
                    </a:cubicBezTo>
                    <a:cubicBezTo>
                      <a:pt x="51" y="15"/>
                      <a:pt x="45" y="12"/>
                      <a:pt x="38" y="12"/>
                    </a:cubicBezTo>
                    <a:cubicBezTo>
                      <a:pt x="26" y="12"/>
                      <a:pt x="16" y="22"/>
                      <a:pt x="16" y="34"/>
                    </a:cubicBezTo>
                    <a:cubicBezTo>
                      <a:pt x="16" y="36"/>
                      <a:pt x="16" y="38"/>
                      <a:pt x="17" y="40"/>
                    </a:cubicBezTo>
                    <a:cubicBezTo>
                      <a:pt x="7" y="43"/>
                      <a:pt x="0" y="53"/>
                      <a:pt x="0" y="64"/>
                    </a:cubicBezTo>
                    <a:cubicBezTo>
                      <a:pt x="0" y="79"/>
                      <a:pt x="11" y="90"/>
                      <a:pt x="26" y="90"/>
                    </a:cubicBezTo>
                    <a:cubicBezTo>
                      <a:pt x="106" y="90"/>
                      <a:pt x="106" y="90"/>
                      <a:pt x="106" y="90"/>
                    </a:cubicBezTo>
                    <a:cubicBezTo>
                      <a:pt x="120" y="90"/>
                      <a:pt x="132" y="79"/>
                      <a:pt x="132" y="64"/>
                    </a:cubicBezTo>
                    <a:cubicBezTo>
                      <a:pt x="132" y="53"/>
                      <a:pt x="124" y="43"/>
                      <a:pt x="114" y="39"/>
                    </a:cubicBezTo>
                    <a:close/>
                    <a:moveTo>
                      <a:pt x="63" y="38"/>
                    </a:moveTo>
                    <a:cubicBezTo>
                      <a:pt x="63" y="37"/>
                      <a:pt x="64" y="35"/>
                      <a:pt x="66" y="35"/>
                    </a:cubicBezTo>
                    <a:cubicBezTo>
                      <a:pt x="67" y="35"/>
                      <a:pt x="68" y="37"/>
                      <a:pt x="68" y="38"/>
                    </a:cubicBezTo>
                    <a:cubicBezTo>
                      <a:pt x="68" y="54"/>
                      <a:pt x="68" y="54"/>
                      <a:pt x="68" y="54"/>
                    </a:cubicBezTo>
                    <a:cubicBezTo>
                      <a:pt x="68" y="55"/>
                      <a:pt x="67" y="56"/>
                      <a:pt x="66" y="56"/>
                    </a:cubicBezTo>
                    <a:cubicBezTo>
                      <a:pt x="64" y="56"/>
                      <a:pt x="63" y="55"/>
                      <a:pt x="63" y="54"/>
                    </a:cubicBezTo>
                    <a:lnTo>
                      <a:pt x="63" y="38"/>
                    </a:lnTo>
                    <a:close/>
                    <a:moveTo>
                      <a:pt x="78" y="66"/>
                    </a:moveTo>
                    <a:cubicBezTo>
                      <a:pt x="74" y="69"/>
                      <a:pt x="70" y="71"/>
                      <a:pt x="66" y="71"/>
                    </a:cubicBezTo>
                    <a:cubicBezTo>
                      <a:pt x="66" y="71"/>
                      <a:pt x="66" y="71"/>
                      <a:pt x="66" y="71"/>
                    </a:cubicBezTo>
                    <a:cubicBezTo>
                      <a:pt x="61" y="71"/>
                      <a:pt x="57" y="69"/>
                      <a:pt x="54" y="66"/>
                    </a:cubicBezTo>
                    <a:cubicBezTo>
                      <a:pt x="51" y="62"/>
                      <a:pt x="49" y="58"/>
                      <a:pt x="49" y="54"/>
                    </a:cubicBezTo>
                    <a:cubicBezTo>
                      <a:pt x="49" y="49"/>
                      <a:pt x="51" y="45"/>
                      <a:pt x="54" y="42"/>
                    </a:cubicBezTo>
                    <a:cubicBezTo>
                      <a:pt x="55" y="41"/>
                      <a:pt x="56" y="41"/>
                      <a:pt x="57" y="42"/>
                    </a:cubicBezTo>
                    <a:cubicBezTo>
                      <a:pt x="58" y="43"/>
                      <a:pt x="58" y="44"/>
                      <a:pt x="57" y="45"/>
                    </a:cubicBezTo>
                    <a:cubicBezTo>
                      <a:pt x="55" y="48"/>
                      <a:pt x="54" y="51"/>
                      <a:pt x="54" y="54"/>
                    </a:cubicBezTo>
                    <a:cubicBezTo>
                      <a:pt x="54" y="57"/>
                      <a:pt x="55" y="60"/>
                      <a:pt x="57" y="62"/>
                    </a:cubicBezTo>
                    <a:cubicBezTo>
                      <a:pt x="60" y="64"/>
                      <a:pt x="63" y="65"/>
                      <a:pt x="66" y="65"/>
                    </a:cubicBezTo>
                    <a:cubicBezTo>
                      <a:pt x="69" y="65"/>
                      <a:pt x="72" y="64"/>
                      <a:pt x="74" y="62"/>
                    </a:cubicBezTo>
                    <a:cubicBezTo>
                      <a:pt x="76" y="60"/>
                      <a:pt x="78" y="57"/>
                      <a:pt x="78" y="54"/>
                    </a:cubicBezTo>
                    <a:cubicBezTo>
                      <a:pt x="78" y="51"/>
                      <a:pt x="76" y="48"/>
                      <a:pt x="74" y="45"/>
                    </a:cubicBezTo>
                    <a:cubicBezTo>
                      <a:pt x="73" y="44"/>
                      <a:pt x="73" y="43"/>
                      <a:pt x="74" y="42"/>
                    </a:cubicBezTo>
                    <a:cubicBezTo>
                      <a:pt x="75" y="41"/>
                      <a:pt x="77" y="41"/>
                      <a:pt x="78" y="42"/>
                    </a:cubicBezTo>
                    <a:cubicBezTo>
                      <a:pt x="81" y="45"/>
                      <a:pt x="83" y="49"/>
                      <a:pt x="83" y="54"/>
                    </a:cubicBezTo>
                    <a:cubicBezTo>
                      <a:pt x="83" y="58"/>
                      <a:pt x="81" y="62"/>
                      <a:pt x="78" y="6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80" name="Freeform 67"/>
              <p:cNvSpPr>
                <a:spLocks/>
              </p:cNvSpPr>
              <p:nvPr/>
            </p:nvSpPr>
            <p:spPr bwMode="auto">
              <a:xfrm>
                <a:off x="2757488" y="3733801"/>
                <a:ext cx="682625" cy="479425"/>
              </a:xfrm>
              <a:custGeom>
                <a:avLst/>
                <a:gdLst>
                  <a:gd name="T0" fmla="*/ 0 w 91"/>
                  <a:gd name="T1" fmla="*/ 0 h 64"/>
                  <a:gd name="T2" fmla="*/ 0 w 91"/>
                  <a:gd name="T3" fmla="*/ 18 h 64"/>
                  <a:gd name="T4" fmla="*/ 16 w 91"/>
                  <a:gd name="T5" fmla="*/ 21 h 64"/>
                  <a:gd name="T6" fmla="*/ 75 w 91"/>
                  <a:gd name="T7" fmla="*/ 64 h 64"/>
                  <a:gd name="T8" fmla="*/ 91 w 91"/>
                  <a:gd name="T9" fmla="*/ 55 h 64"/>
                  <a:gd name="T10" fmla="*/ 20 w 91"/>
                  <a:gd name="T11" fmla="*/ 3 h 64"/>
                  <a:gd name="T12" fmla="*/ 0 w 91"/>
                  <a:gd name="T13" fmla="*/ 0 h 64"/>
                </a:gdLst>
                <a:ahLst/>
                <a:cxnLst>
                  <a:cxn ang="0">
                    <a:pos x="T0" y="T1"/>
                  </a:cxn>
                  <a:cxn ang="0">
                    <a:pos x="T2" y="T3"/>
                  </a:cxn>
                  <a:cxn ang="0">
                    <a:pos x="T4" y="T5"/>
                  </a:cxn>
                  <a:cxn ang="0">
                    <a:pos x="T6" y="T7"/>
                  </a:cxn>
                  <a:cxn ang="0">
                    <a:pos x="T8" y="T9"/>
                  </a:cxn>
                  <a:cxn ang="0">
                    <a:pos x="T10" y="T11"/>
                  </a:cxn>
                  <a:cxn ang="0">
                    <a:pos x="T12" y="T13"/>
                  </a:cxn>
                </a:cxnLst>
                <a:rect l="0" t="0" r="r" b="b"/>
                <a:pathLst>
                  <a:path w="91" h="64">
                    <a:moveTo>
                      <a:pt x="0" y="0"/>
                    </a:moveTo>
                    <a:cubicBezTo>
                      <a:pt x="0" y="18"/>
                      <a:pt x="0" y="18"/>
                      <a:pt x="0" y="18"/>
                    </a:cubicBezTo>
                    <a:cubicBezTo>
                      <a:pt x="5" y="19"/>
                      <a:pt x="11" y="19"/>
                      <a:pt x="16" y="21"/>
                    </a:cubicBezTo>
                    <a:cubicBezTo>
                      <a:pt x="42" y="27"/>
                      <a:pt x="62" y="43"/>
                      <a:pt x="75" y="64"/>
                    </a:cubicBezTo>
                    <a:cubicBezTo>
                      <a:pt x="91" y="55"/>
                      <a:pt x="91" y="55"/>
                      <a:pt x="91" y="55"/>
                    </a:cubicBezTo>
                    <a:cubicBezTo>
                      <a:pt x="76" y="30"/>
                      <a:pt x="51" y="11"/>
                      <a:pt x="20" y="3"/>
                    </a:cubicBezTo>
                    <a:cubicBezTo>
                      <a:pt x="14" y="2"/>
                      <a:pt x="7" y="1"/>
                      <a:pt x="0" y="0"/>
                    </a:cubicBezTo>
                  </a:path>
                </a:pathLst>
              </a:custGeom>
              <a:solidFill>
                <a:srgbClr val="7DC7FF"/>
              </a:solid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68"/>
              <p:cNvSpPr>
                <a:spLocks/>
              </p:cNvSpPr>
              <p:nvPr/>
            </p:nvSpPr>
            <p:spPr bwMode="auto">
              <a:xfrm>
                <a:off x="1865313" y="4175125"/>
                <a:ext cx="231775" cy="749300"/>
              </a:xfrm>
              <a:custGeom>
                <a:avLst/>
                <a:gdLst>
                  <a:gd name="T0" fmla="*/ 16 w 31"/>
                  <a:gd name="T1" fmla="*/ 0 h 100"/>
                  <a:gd name="T2" fmla="*/ 6 w 31"/>
                  <a:gd name="T3" fmla="*/ 27 h 100"/>
                  <a:gd name="T4" fmla="*/ 13 w 31"/>
                  <a:gd name="T5" fmla="*/ 100 h 100"/>
                  <a:gd name="T6" fmla="*/ 29 w 31"/>
                  <a:gd name="T7" fmla="*/ 91 h 100"/>
                  <a:gd name="T8" fmla="*/ 23 w 31"/>
                  <a:gd name="T9" fmla="*/ 31 h 100"/>
                  <a:gd name="T10" fmla="*/ 31 w 31"/>
                  <a:gd name="T11" fmla="*/ 9 h 100"/>
                  <a:gd name="T12" fmla="*/ 16 w 31"/>
                  <a:gd name="T13" fmla="*/ 0 h 100"/>
                </a:gdLst>
                <a:ahLst/>
                <a:cxnLst>
                  <a:cxn ang="0">
                    <a:pos x="T0" y="T1"/>
                  </a:cxn>
                  <a:cxn ang="0">
                    <a:pos x="T2" y="T3"/>
                  </a:cxn>
                  <a:cxn ang="0">
                    <a:pos x="T4" y="T5"/>
                  </a:cxn>
                  <a:cxn ang="0">
                    <a:pos x="T6" y="T7"/>
                  </a:cxn>
                  <a:cxn ang="0">
                    <a:pos x="T8" y="T9"/>
                  </a:cxn>
                  <a:cxn ang="0">
                    <a:pos x="T10" y="T11"/>
                  </a:cxn>
                  <a:cxn ang="0">
                    <a:pos x="T12" y="T13"/>
                  </a:cxn>
                </a:cxnLst>
                <a:rect l="0" t="0" r="r" b="b"/>
                <a:pathLst>
                  <a:path w="31" h="100">
                    <a:moveTo>
                      <a:pt x="16" y="0"/>
                    </a:moveTo>
                    <a:cubicBezTo>
                      <a:pt x="11" y="8"/>
                      <a:pt x="8" y="17"/>
                      <a:pt x="6" y="27"/>
                    </a:cubicBezTo>
                    <a:cubicBezTo>
                      <a:pt x="0" y="52"/>
                      <a:pt x="3" y="78"/>
                      <a:pt x="13" y="100"/>
                    </a:cubicBezTo>
                    <a:cubicBezTo>
                      <a:pt x="29" y="91"/>
                      <a:pt x="29" y="91"/>
                      <a:pt x="29" y="91"/>
                    </a:cubicBezTo>
                    <a:cubicBezTo>
                      <a:pt x="21" y="73"/>
                      <a:pt x="18" y="52"/>
                      <a:pt x="23" y="31"/>
                    </a:cubicBezTo>
                    <a:cubicBezTo>
                      <a:pt x="25" y="23"/>
                      <a:pt x="28" y="16"/>
                      <a:pt x="31" y="9"/>
                    </a:cubicBezTo>
                    <a:cubicBezTo>
                      <a:pt x="16" y="0"/>
                      <a:pt x="16" y="0"/>
                      <a:pt x="16" y="0"/>
                    </a:cubicBezTo>
                  </a:path>
                </a:pathLst>
              </a:custGeom>
              <a:solidFill>
                <a:srgbClr val="7DC7FF"/>
              </a:solid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69"/>
              <p:cNvSpPr>
                <a:spLocks/>
              </p:cNvSpPr>
              <p:nvPr/>
            </p:nvSpPr>
            <p:spPr bwMode="auto">
              <a:xfrm>
                <a:off x="2757488" y="4962525"/>
                <a:ext cx="652463" cy="441325"/>
              </a:xfrm>
              <a:custGeom>
                <a:avLst/>
                <a:gdLst>
                  <a:gd name="T0" fmla="*/ 72 w 87"/>
                  <a:gd name="T1" fmla="*/ 0 h 59"/>
                  <a:gd name="T2" fmla="*/ 0 w 87"/>
                  <a:gd name="T3" fmla="*/ 41 h 59"/>
                  <a:gd name="T4" fmla="*/ 0 w 87"/>
                  <a:gd name="T5" fmla="*/ 59 h 59"/>
                  <a:gd name="T6" fmla="*/ 87 w 87"/>
                  <a:gd name="T7" fmla="*/ 9 h 59"/>
                  <a:gd name="T8" fmla="*/ 72 w 87"/>
                  <a:gd name="T9" fmla="*/ 0 h 59"/>
                </a:gdLst>
                <a:ahLst/>
                <a:cxnLst>
                  <a:cxn ang="0">
                    <a:pos x="T0" y="T1"/>
                  </a:cxn>
                  <a:cxn ang="0">
                    <a:pos x="T2" y="T3"/>
                  </a:cxn>
                  <a:cxn ang="0">
                    <a:pos x="T4" y="T5"/>
                  </a:cxn>
                  <a:cxn ang="0">
                    <a:pos x="T6" y="T7"/>
                  </a:cxn>
                  <a:cxn ang="0">
                    <a:pos x="T8" y="T9"/>
                  </a:cxn>
                </a:cxnLst>
                <a:rect l="0" t="0" r="r" b="b"/>
                <a:pathLst>
                  <a:path w="87" h="59">
                    <a:moveTo>
                      <a:pt x="72" y="0"/>
                    </a:moveTo>
                    <a:cubicBezTo>
                      <a:pt x="56" y="24"/>
                      <a:pt x="29" y="39"/>
                      <a:pt x="0" y="41"/>
                    </a:cubicBezTo>
                    <a:cubicBezTo>
                      <a:pt x="0" y="59"/>
                      <a:pt x="0" y="59"/>
                      <a:pt x="0" y="59"/>
                    </a:cubicBezTo>
                    <a:cubicBezTo>
                      <a:pt x="35" y="57"/>
                      <a:pt x="68" y="38"/>
                      <a:pt x="87" y="9"/>
                    </a:cubicBezTo>
                    <a:cubicBezTo>
                      <a:pt x="72" y="0"/>
                      <a:pt x="72" y="0"/>
                      <a:pt x="72" y="0"/>
                    </a:cubicBezTo>
                  </a:path>
                </a:pathLst>
              </a:custGeom>
              <a:solidFill>
                <a:srgbClr val="7DC7FF"/>
              </a:solid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70"/>
              <p:cNvSpPr>
                <a:spLocks/>
              </p:cNvSpPr>
              <p:nvPr/>
            </p:nvSpPr>
            <p:spPr bwMode="auto">
              <a:xfrm>
                <a:off x="2000250" y="4932363"/>
                <a:ext cx="682625" cy="471487"/>
              </a:xfrm>
              <a:custGeom>
                <a:avLst/>
                <a:gdLst>
                  <a:gd name="T0" fmla="*/ 16 w 91"/>
                  <a:gd name="T1" fmla="*/ 0 h 63"/>
                  <a:gd name="T2" fmla="*/ 0 w 91"/>
                  <a:gd name="T3" fmla="*/ 8 h 63"/>
                  <a:gd name="T4" fmla="*/ 70 w 91"/>
                  <a:gd name="T5" fmla="*/ 60 h 63"/>
                  <a:gd name="T6" fmla="*/ 91 w 91"/>
                  <a:gd name="T7" fmla="*/ 63 h 63"/>
                  <a:gd name="T8" fmla="*/ 91 w 91"/>
                  <a:gd name="T9" fmla="*/ 45 h 63"/>
                  <a:gd name="T10" fmla="*/ 74 w 91"/>
                  <a:gd name="T11" fmla="*/ 42 h 63"/>
                  <a:gd name="T12" fmla="*/ 16 w 91"/>
                  <a:gd name="T13" fmla="*/ 0 h 63"/>
                </a:gdLst>
                <a:ahLst/>
                <a:cxnLst>
                  <a:cxn ang="0">
                    <a:pos x="T0" y="T1"/>
                  </a:cxn>
                  <a:cxn ang="0">
                    <a:pos x="T2" y="T3"/>
                  </a:cxn>
                  <a:cxn ang="0">
                    <a:pos x="T4" y="T5"/>
                  </a:cxn>
                  <a:cxn ang="0">
                    <a:pos x="T6" y="T7"/>
                  </a:cxn>
                  <a:cxn ang="0">
                    <a:pos x="T8" y="T9"/>
                  </a:cxn>
                  <a:cxn ang="0">
                    <a:pos x="T10" y="T11"/>
                  </a:cxn>
                  <a:cxn ang="0">
                    <a:pos x="T12" y="T13"/>
                  </a:cxn>
                </a:cxnLst>
                <a:rect l="0" t="0" r="r" b="b"/>
                <a:pathLst>
                  <a:path w="91" h="63">
                    <a:moveTo>
                      <a:pt x="16" y="0"/>
                    </a:moveTo>
                    <a:cubicBezTo>
                      <a:pt x="0" y="8"/>
                      <a:pt x="0" y="8"/>
                      <a:pt x="0" y="8"/>
                    </a:cubicBezTo>
                    <a:cubicBezTo>
                      <a:pt x="15" y="33"/>
                      <a:pt x="39" y="53"/>
                      <a:pt x="70" y="60"/>
                    </a:cubicBezTo>
                    <a:cubicBezTo>
                      <a:pt x="77" y="61"/>
                      <a:pt x="84" y="62"/>
                      <a:pt x="91" y="63"/>
                    </a:cubicBezTo>
                    <a:cubicBezTo>
                      <a:pt x="91" y="45"/>
                      <a:pt x="91" y="45"/>
                      <a:pt x="91" y="45"/>
                    </a:cubicBezTo>
                    <a:cubicBezTo>
                      <a:pt x="85" y="45"/>
                      <a:pt x="80" y="44"/>
                      <a:pt x="74" y="42"/>
                    </a:cubicBezTo>
                    <a:cubicBezTo>
                      <a:pt x="49" y="36"/>
                      <a:pt x="28" y="20"/>
                      <a:pt x="16" y="0"/>
                    </a:cubicBezTo>
                  </a:path>
                </a:pathLst>
              </a:custGeom>
              <a:solidFill>
                <a:srgbClr val="7DC7FF"/>
              </a:solidFill>
              <a:ln>
                <a:noFill/>
              </a:ln>
            </p:spPr>
            <p:txBody>
              <a:bodyPr vert="horz" wrap="square" lIns="91440" tIns="45720" rIns="91440" bIns="45720" numCol="1" anchor="t" anchorCtr="0" compatLnSpc="1">
                <a:prstTxWarp prst="textNoShape">
                  <a:avLst/>
                </a:prstTxWarp>
              </a:bodyPr>
              <a:lstStyle/>
              <a:p>
                <a:endParaRPr lang="en-US"/>
              </a:p>
            </p:txBody>
          </p:sp>
          <p:sp>
            <p:nvSpPr>
              <p:cNvPr id="84" name="Freeform 71"/>
              <p:cNvSpPr>
                <a:spLocks/>
              </p:cNvSpPr>
              <p:nvPr/>
            </p:nvSpPr>
            <p:spPr bwMode="auto">
              <a:xfrm>
                <a:off x="3333750" y="4213225"/>
                <a:ext cx="241300" cy="755650"/>
              </a:xfrm>
              <a:custGeom>
                <a:avLst/>
                <a:gdLst>
                  <a:gd name="T0" fmla="*/ 19 w 32"/>
                  <a:gd name="T1" fmla="*/ 0 h 101"/>
                  <a:gd name="T2" fmla="*/ 3 w 32"/>
                  <a:gd name="T3" fmla="*/ 9 h 101"/>
                  <a:gd name="T4" fmla="*/ 9 w 32"/>
                  <a:gd name="T5" fmla="*/ 69 h 101"/>
                  <a:gd name="T6" fmla="*/ 0 w 32"/>
                  <a:gd name="T7" fmla="*/ 91 h 101"/>
                  <a:gd name="T8" fmla="*/ 16 w 32"/>
                  <a:gd name="T9" fmla="*/ 101 h 101"/>
                  <a:gd name="T10" fmla="*/ 26 w 32"/>
                  <a:gd name="T11" fmla="*/ 73 h 101"/>
                  <a:gd name="T12" fmla="*/ 19 w 32"/>
                  <a:gd name="T13" fmla="*/ 0 h 101"/>
                </a:gdLst>
                <a:ahLst/>
                <a:cxnLst>
                  <a:cxn ang="0">
                    <a:pos x="T0" y="T1"/>
                  </a:cxn>
                  <a:cxn ang="0">
                    <a:pos x="T2" y="T3"/>
                  </a:cxn>
                  <a:cxn ang="0">
                    <a:pos x="T4" y="T5"/>
                  </a:cxn>
                  <a:cxn ang="0">
                    <a:pos x="T6" y="T7"/>
                  </a:cxn>
                  <a:cxn ang="0">
                    <a:pos x="T8" y="T9"/>
                  </a:cxn>
                  <a:cxn ang="0">
                    <a:pos x="T10" y="T11"/>
                  </a:cxn>
                  <a:cxn ang="0">
                    <a:pos x="T12" y="T13"/>
                  </a:cxn>
                </a:cxnLst>
                <a:rect l="0" t="0" r="r" b="b"/>
                <a:pathLst>
                  <a:path w="32" h="101">
                    <a:moveTo>
                      <a:pt x="19" y="0"/>
                    </a:moveTo>
                    <a:cubicBezTo>
                      <a:pt x="3" y="9"/>
                      <a:pt x="3" y="9"/>
                      <a:pt x="3" y="9"/>
                    </a:cubicBezTo>
                    <a:cubicBezTo>
                      <a:pt x="11" y="27"/>
                      <a:pt x="14" y="48"/>
                      <a:pt x="9" y="69"/>
                    </a:cubicBezTo>
                    <a:cubicBezTo>
                      <a:pt x="7" y="77"/>
                      <a:pt x="4" y="84"/>
                      <a:pt x="0" y="91"/>
                    </a:cubicBezTo>
                    <a:cubicBezTo>
                      <a:pt x="16" y="101"/>
                      <a:pt x="16" y="101"/>
                      <a:pt x="16" y="101"/>
                    </a:cubicBezTo>
                    <a:cubicBezTo>
                      <a:pt x="20" y="92"/>
                      <a:pt x="24" y="83"/>
                      <a:pt x="26" y="73"/>
                    </a:cubicBezTo>
                    <a:cubicBezTo>
                      <a:pt x="32" y="48"/>
                      <a:pt x="29" y="22"/>
                      <a:pt x="19" y="0"/>
                    </a:cubicBezTo>
                  </a:path>
                </a:pathLst>
              </a:custGeom>
              <a:solidFill>
                <a:srgbClr val="7DC7FF"/>
              </a:solidFill>
              <a:ln>
                <a:noFill/>
              </a:ln>
            </p:spPr>
            <p:txBody>
              <a:bodyPr vert="horz" wrap="square" lIns="91440" tIns="45720" rIns="91440" bIns="45720" numCol="1" anchor="t" anchorCtr="0" compatLnSpc="1">
                <a:prstTxWarp prst="textNoShape">
                  <a:avLst/>
                </a:prstTxWarp>
              </a:bodyPr>
              <a:lstStyle/>
              <a:p>
                <a:endParaRPr lang="en-US"/>
              </a:p>
            </p:txBody>
          </p:sp>
          <p:sp>
            <p:nvSpPr>
              <p:cNvPr id="85" name="Freeform 72"/>
              <p:cNvSpPr>
                <a:spLocks/>
              </p:cNvSpPr>
              <p:nvPr/>
            </p:nvSpPr>
            <p:spPr bwMode="auto">
              <a:xfrm>
                <a:off x="2022475" y="3733801"/>
                <a:ext cx="660400" cy="441325"/>
              </a:xfrm>
              <a:custGeom>
                <a:avLst/>
                <a:gdLst>
                  <a:gd name="T0" fmla="*/ 88 w 88"/>
                  <a:gd name="T1" fmla="*/ 0 h 59"/>
                  <a:gd name="T2" fmla="*/ 0 w 88"/>
                  <a:gd name="T3" fmla="*/ 50 h 59"/>
                  <a:gd name="T4" fmla="*/ 16 w 88"/>
                  <a:gd name="T5" fmla="*/ 59 h 59"/>
                  <a:gd name="T6" fmla="*/ 88 w 88"/>
                  <a:gd name="T7" fmla="*/ 18 h 59"/>
                  <a:gd name="T8" fmla="*/ 88 w 88"/>
                  <a:gd name="T9" fmla="*/ 0 h 59"/>
                </a:gdLst>
                <a:ahLst/>
                <a:cxnLst>
                  <a:cxn ang="0">
                    <a:pos x="T0" y="T1"/>
                  </a:cxn>
                  <a:cxn ang="0">
                    <a:pos x="T2" y="T3"/>
                  </a:cxn>
                  <a:cxn ang="0">
                    <a:pos x="T4" y="T5"/>
                  </a:cxn>
                  <a:cxn ang="0">
                    <a:pos x="T6" y="T7"/>
                  </a:cxn>
                  <a:cxn ang="0">
                    <a:pos x="T8" y="T9"/>
                  </a:cxn>
                </a:cxnLst>
                <a:rect l="0" t="0" r="r" b="b"/>
                <a:pathLst>
                  <a:path w="88" h="59">
                    <a:moveTo>
                      <a:pt x="88" y="0"/>
                    </a:moveTo>
                    <a:cubicBezTo>
                      <a:pt x="52" y="2"/>
                      <a:pt x="20" y="21"/>
                      <a:pt x="0" y="50"/>
                    </a:cubicBezTo>
                    <a:cubicBezTo>
                      <a:pt x="16" y="59"/>
                      <a:pt x="16" y="59"/>
                      <a:pt x="16" y="59"/>
                    </a:cubicBezTo>
                    <a:cubicBezTo>
                      <a:pt x="32" y="35"/>
                      <a:pt x="59" y="20"/>
                      <a:pt x="88" y="18"/>
                    </a:cubicBezTo>
                    <a:cubicBezTo>
                      <a:pt x="88" y="0"/>
                      <a:pt x="88" y="0"/>
                      <a:pt x="88" y="0"/>
                    </a:cubicBezTo>
                  </a:path>
                </a:pathLst>
              </a:custGeom>
              <a:solidFill>
                <a:srgbClr val="7DC7FF"/>
              </a:solidFill>
              <a:ln>
                <a:noFill/>
              </a:ln>
            </p:spPr>
            <p:txBody>
              <a:bodyPr vert="horz" wrap="square" lIns="91440" tIns="45720" rIns="91440" bIns="45720" numCol="1" anchor="t" anchorCtr="0" compatLnSpc="1">
                <a:prstTxWarp prst="textNoShape">
                  <a:avLst/>
                </a:prstTxWarp>
              </a:bodyPr>
              <a:lstStyle/>
              <a:p>
                <a:endParaRPr lang="en-US"/>
              </a:p>
            </p:txBody>
          </p:sp>
        </p:grpSp>
      </p:grpSp>
      <p:grpSp>
        <p:nvGrpSpPr>
          <p:cNvPr id="109" name="Group 108"/>
          <p:cNvGrpSpPr/>
          <p:nvPr/>
        </p:nvGrpSpPr>
        <p:grpSpPr>
          <a:xfrm>
            <a:off x="8037750" y="3152612"/>
            <a:ext cx="2840784" cy="2840784"/>
            <a:chOff x="8037750" y="3152612"/>
            <a:chExt cx="2840784" cy="2840784"/>
          </a:xfrm>
        </p:grpSpPr>
        <p:sp>
          <p:nvSpPr>
            <p:cNvPr id="64" name="Oval 63"/>
            <p:cNvSpPr/>
            <p:nvPr/>
          </p:nvSpPr>
          <p:spPr bwMode="auto">
            <a:xfrm>
              <a:off x="8037750" y="3152612"/>
              <a:ext cx="2840784" cy="2840784"/>
            </a:xfrm>
            <a:prstGeom prst="ellipse">
              <a:avLst/>
            </a:prstGeom>
            <a:solidFill>
              <a:srgbClr val="0072C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US" sz="2200" dirty="0" smtClean="0">
                <a:gradFill>
                  <a:gsLst>
                    <a:gs pos="0">
                      <a:srgbClr val="FFFFFF"/>
                    </a:gs>
                    <a:gs pos="100000">
                      <a:srgbClr val="FFFFFF"/>
                    </a:gs>
                  </a:gsLst>
                  <a:lin ang="5400000" scaled="0"/>
                </a:gradFill>
                <a:ea typeface="Segoe UI" pitchFamily="34" charset="0"/>
                <a:cs typeface="Segoe UI" pitchFamily="34" charset="0"/>
              </a:endParaRPr>
            </a:p>
          </p:txBody>
        </p:sp>
        <p:grpSp>
          <p:nvGrpSpPr>
            <p:cNvPr id="105" name="Group 104"/>
            <p:cNvGrpSpPr/>
            <p:nvPr/>
          </p:nvGrpSpPr>
          <p:grpSpPr>
            <a:xfrm>
              <a:off x="8701388" y="3853998"/>
              <a:ext cx="1513509" cy="1438012"/>
              <a:chOff x="8789988" y="3954463"/>
              <a:chExt cx="1336676" cy="1270000"/>
            </a:xfrm>
          </p:grpSpPr>
          <p:sp>
            <p:nvSpPr>
              <p:cNvPr id="89" name="Rectangle 76"/>
              <p:cNvSpPr>
                <a:spLocks noChangeArrowheads="1"/>
              </p:cNvSpPr>
              <p:nvPr/>
            </p:nvSpPr>
            <p:spPr bwMode="auto">
              <a:xfrm>
                <a:off x="8794751" y="4078288"/>
                <a:ext cx="1331913" cy="1146175"/>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4" name="Rectangle 91"/>
              <p:cNvSpPr>
                <a:spLocks noChangeArrowheads="1"/>
              </p:cNvSpPr>
              <p:nvPr/>
            </p:nvSpPr>
            <p:spPr bwMode="auto">
              <a:xfrm>
                <a:off x="8861426" y="4391026"/>
                <a:ext cx="401638" cy="261938"/>
              </a:xfrm>
              <a:prstGeom prst="rect">
                <a:avLst/>
              </a:prstGeom>
              <a:solidFill>
                <a:srgbClr val="4FB4FF"/>
              </a:solidFill>
              <a:ln w="9525">
                <a:solidFill>
                  <a:srgbClr val="222674"/>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8" name="AutoShape 74"/>
              <p:cNvSpPr>
                <a:spLocks noChangeAspect="1" noChangeArrowheads="1" noTextEdit="1"/>
              </p:cNvSpPr>
              <p:nvPr/>
            </p:nvSpPr>
            <p:spPr bwMode="auto">
              <a:xfrm>
                <a:off x="8789988" y="3957638"/>
                <a:ext cx="1336675"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77"/>
              <p:cNvSpPr>
                <a:spLocks/>
              </p:cNvSpPr>
              <p:nvPr/>
            </p:nvSpPr>
            <p:spPr bwMode="auto">
              <a:xfrm>
                <a:off x="8861426" y="3954463"/>
                <a:ext cx="85725" cy="268288"/>
              </a:xfrm>
              <a:custGeom>
                <a:avLst/>
                <a:gdLst>
                  <a:gd name="T0" fmla="*/ 22 w 22"/>
                  <a:gd name="T1" fmla="*/ 58 h 69"/>
                  <a:gd name="T2" fmla="*/ 11 w 22"/>
                  <a:gd name="T3" fmla="*/ 69 h 69"/>
                  <a:gd name="T4" fmla="*/ 11 w 22"/>
                  <a:gd name="T5" fmla="*/ 69 h 69"/>
                  <a:gd name="T6" fmla="*/ 0 w 22"/>
                  <a:gd name="T7" fmla="*/ 58 h 69"/>
                  <a:gd name="T8" fmla="*/ 0 w 22"/>
                  <a:gd name="T9" fmla="*/ 11 h 69"/>
                  <a:gd name="T10" fmla="*/ 11 w 22"/>
                  <a:gd name="T11" fmla="*/ 0 h 69"/>
                  <a:gd name="T12" fmla="*/ 11 w 22"/>
                  <a:gd name="T13" fmla="*/ 0 h 69"/>
                  <a:gd name="T14" fmla="*/ 22 w 22"/>
                  <a:gd name="T15" fmla="*/ 11 h 69"/>
                  <a:gd name="T16" fmla="*/ 22 w 22"/>
                  <a:gd name="T17" fmla="*/ 5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 h="69">
                    <a:moveTo>
                      <a:pt x="22" y="58"/>
                    </a:moveTo>
                    <a:cubicBezTo>
                      <a:pt x="22" y="64"/>
                      <a:pt x="17" y="69"/>
                      <a:pt x="11" y="69"/>
                    </a:cubicBezTo>
                    <a:cubicBezTo>
                      <a:pt x="11" y="69"/>
                      <a:pt x="11" y="69"/>
                      <a:pt x="11" y="69"/>
                    </a:cubicBezTo>
                    <a:cubicBezTo>
                      <a:pt x="5" y="69"/>
                      <a:pt x="0" y="64"/>
                      <a:pt x="0" y="58"/>
                    </a:cubicBezTo>
                    <a:cubicBezTo>
                      <a:pt x="0" y="11"/>
                      <a:pt x="0" y="11"/>
                      <a:pt x="0" y="11"/>
                    </a:cubicBezTo>
                    <a:cubicBezTo>
                      <a:pt x="0" y="5"/>
                      <a:pt x="5" y="0"/>
                      <a:pt x="11" y="0"/>
                    </a:cubicBezTo>
                    <a:cubicBezTo>
                      <a:pt x="11" y="0"/>
                      <a:pt x="11" y="0"/>
                      <a:pt x="11" y="0"/>
                    </a:cubicBezTo>
                    <a:cubicBezTo>
                      <a:pt x="17" y="0"/>
                      <a:pt x="22" y="5"/>
                      <a:pt x="22" y="11"/>
                    </a:cubicBezTo>
                    <a:lnTo>
                      <a:pt x="22" y="58"/>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78"/>
              <p:cNvSpPr>
                <a:spLocks/>
              </p:cNvSpPr>
              <p:nvPr/>
            </p:nvSpPr>
            <p:spPr bwMode="auto">
              <a:xfrm>
                <a:off x="9020176" y="3954463"/>
                <a:ext cx="82550" cy="268288"/>
              </a:xfrm>
              <a:custGeom>
                <a:avLst/>
                <a:gdLst>
                  <a:gd name="T0" fmla="*/ 21 w 21"/>
                  <a:gd name="T1" fmla="*/ 58 h 69"/>
                  <a:gd name="T2" fmla="*/ 11 w 21"/>
                  <a:gd name="T3" fmla="*/ 69 h 69"/>
                  <a:gd name="T4" fmla="*/ 11 w 21"/>
                  <a:gd name="T5" fmla="*/ 69 h 69"/>
                  <a:gd name="T6" fmla="*/ 0 w 21"/>
                  <a:gd name="T7" fmla="*/ 58 h 69"/>
                  <a:gd name="T8" fmla="*/ 0 w 21"/>
                  <a:gd name="T9" fmla="*/ 11 h 69"/>
                  <a:gd name="T10" fmla="*/ 11 w 21"/>
                  <a:gd name="T11" fmla="*/ 0 h 69"/>
                  <a:gd name="T12" fmla="*/ 11 w 21"/>
                  <a:gd name="T13" fmla="*/ 0 h 69"/>
                  <a:gd name="T14" fmla="*/ 21 w 21"/>
                  <a:gd name="T15" fmla="*/ 11 h 69"/>
                  <a:gd name="T16" fmla="*/ 21 w 21"/>
                  <a:gd name="T17" fmla="*/ 5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69">
                    <a:moveTo>
                      <a:pt x="21" y="58"/>
                    </a:moveTo>
                    <a:cubicBezTo>
                      <a:pt x="21" y="64"/>
                      <a:pt x="17" y="69"/>
                      <a:pt x="11" y="69"/>
                    </a:cubicBezTo>
                    <a:cubicBezTo>
                      <a:pt x="11" y="69"/>
                      <a:pt x="11" y="69"/>
                      <a:pt x="11" y="69"/>
                    </a:cubicBezTo>
                    <a:cubicBezTo>
                      <a:pt x="5" y="69"/>
                      <a:pt x="0" y="64"/>
                      <a:pt x="0" y="58"/>
                    </a:cubicBezTo>
                    <a:cubicBezTo>
                      <a:pt x="0" y="11"/>
                      <a:pt x="0" y="11"/>
                      <a:pt x="0" y="11"/>
                    </a:cubicBezTo>
                    <a:cubicBezTo>
                      <a:pt x="0" y="5"/>
                      <a:pt x="5" y="0"/>
                      <a:pt x="11" y="0"/>
                    </a:cubicBezTo>
                    <a:cubicBezTo>
                      <a:pt x="11" y="0"/>
                      <a:pt x="11" y="0"/>
                      <a:pt x="11" y="0"/>
                    </a:cubicBezTo>
                    <a:cubicBezTo>
                      <a:pt x="17" y="0"/>
                      <a:pt x="21" y="5"/>
                      <a:pt x="21" y="11"/>
                    </a:cubicBezTo>
                    <a:lnTo>
                      <a:pt x="21" y="58"/>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92" name="Freeform 79"/>
              <p:cNvSpPr>
                <a:spLocks/>
              </p:cNvSpPr>
              <p:nvPr/>
            </p:nvSpPr>
            <p:spPr bwMode="auto">
              <a:xfrm>
                <a:off x="9180513" y="3954463"/>
                <a:ext cx="82550" cy="268288"/>
              </a:xfrm>
              <a:custGeom>
                <a:avLst/>
                <a:gdLst>
                  <a:gd name="T0" fmla="*/ 21 w 21"/>
                  <a:gd name="T1" fmla="*/ 58 h 69"/>
                  <a:gd name="T2" fmla="*/ 10 w 21"/>
                  <a:gd name="T3" fmla="*/ 69 h 69"/>
                  <a:gd name="T4" fmla="*/ 10 w 21"/>
                  <a:gd name="T5" fmla="*/ 69 h 69"/>
                  <a:gd name="T6" fmla="*/ 0 w 21"/>
                  <a:gd name="T7" fmla="*/ 58 h 69"/>
                  <a:gd name="T8" fmla="*/ 0 w 21"/>
                  <a:gd name="T9" fmla="*/ 11 h 69"/>
                  <a:gd name="T10" fmla="*/ 10 w 21"/>
                  <a:gd name="T11" fmla="*/ 0 h 69"/>
                  <a:gd name="T12" fmla="*/ 10 w 21"/>
                  <a:gd name="T13" fmla="*/ 0 h 69"/>
                  <a:gd name="T14" fmla="*/ 21 w 21"/>
                  <a:gd name="T15" fmla="*/ 11 h 69"/>
                  <a:gd name="T16" fmla="*/ 21 w 21"/>
                  <a:gd name="T17" fmla="*/ 5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69">
                    <a:moveTo>
                      <a:pt x="21" y="58"/>
                    </a:moveTo>
                    <a:cubicBezTo>
                      <a:pt x="21" y="64"/>
                      <a:pt x="16" y="69"/>
                      <a:pt x="10" y="69"/>
                    </a:cubicBezTo>
                    <a:cubicBezTo>
                      <a:pt x="10" y="69"/>
                      <a:pt x="10" y="69"/>
                      <a:pt x="10" y="69"/>
                    </a:cubicBezTo>
                    <a:cubicBezTo>
                      <a:pt x="4" y="69"/>
                      <a:pt x="0" y="64"/>
                      <a:pt x="0" y="58"/>
                    </a:cubicBezTo>
                    <a:cubicBezTo>
                      <a:pt x="0" y="11"/>
                      <a:pt x="0" y="11"/>
                      <a:pt x="0" y="11"/>
                    </a:cubicBezTo>
                    <a:cubicBezTo>
                      <a:pt x="0" y="5"/>
                      <a:pt x="4" y="0"/>
                      <a:pt x="10" y="0"/>
                    </a:cubicBezTo>
                    <a:cubicBezTo>
                      <a:pt x="10" y="0"/>
                      <a:pt x="10" y="0"/>
                      <a:pt x="10" y="0"/>
                    </a:cubicBezTo>
                    <a:cubicBezTo>
                      <a:pt x="16" y="0"/>
                      <a:pt x="21" y="5"/>
                      <a:pt x="21" y="11"/>
                    </a:cubicBezTo>
                    <a:lnTo>
                      <a:pt x="21" y="58"/>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80"/>
              <p:cNvSpPr>
                <a:spLocks/>
              </p:cNvSpPr>
              <p:nvPr/>
            </p:nvSpPr>
            <p:spPr bwMode="auto">
              <a:xfrm>
                <a:off x="9337676" y="3954463"/>
                <a:ext cx="85725" cy="268288"/>
              </a:xfrm>
              <a:custGeom>
                <a:avLst/>
                <a:gdLst>
                  <a:gd name="T0" fmla="*/ 22 w 22"/>
                  <a:gd name="T1" fmla="*/ 58 h 69"/>
                  <a:gd name="T2" fmla="*/ 11 w 22"/>
                  <a:gd name="T3" fmla="*/ 69 h 69"/>
                  <a:gd name="T4" fmla="*/ 11 w 22"/>
                  <a:gd name="T5" fmla="*/ 69 h 69"/>
                  <a:gd name="T6" fmla="*/ 0 w 22"/>
                  <a:gd name="T7" fmla="*/ 58 h 69"/>
                  <a:gd name="T8" fmla="*/ 0 w 22"/>
                  <a:gd name="T9" fmla="*/ 11 h 69"/>
                  <a:gd name="T10" fmla="*/ 11 w 22"/>
                  <a:gd name="T11" fmla="*/ 0 h 69"/>
                  <a:gd name="T12" fmla="*/ 11 w 22"/>
                  <a:gd name="T13" fmla="*/ 0 h 69"/>
                  <a:gd name="T14" fmla="*/ 22 w 22"/>
                  <a:gd name="T15" fmla="*/ 11 h 69"/>
                  <a:gd name="T16" fmla="*/ 22 w 22"/>
                  <a:gd name="T17" fmla="*/ 5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 h="69">
                    <a:moveTo>
                      <a:pt x="22" y="58"/>
                    </a:moveTo>
                    <a:cubicBezTo>
                      <a:pt x="22" y="64"/>
                      <a:pt x="17" y="69"/>
                      <a:pt x="11" y="69"/>
                    </a:cubicBezTo>
                    <a:cubicBezTo>
                      <a:pt x="11" y="69"/>
                      <a:pt x="11" y="69"/>
                      <a:pt x="11" y="69"/>
                    </a:cubicBezTo>
                    <a:cubicBezTo>
                      <a:pt x="5" y="69"/>
                      <a:pt x="0" y="64"/>
                      <a:pt x="0" y="58"/>
                    </a:cubicBezTo>
                    <a:cubicBezTo>
                      <a:pt x="0" y="11"/>
                      <a:pt x="0" y="11"/>
                      <a:pt x="0" y="11"/>
                    </a:cubicBezTo>
                    <a:cubicBezTo>
                      <a:pt x="0" y="5"/>
                      <a:pt x="5" y="0"/>
                      <a:pt x="11" y="0"/>
                    </a:cubicBezTo>
                    <a:cubicBezTo>
                      <a:pt x="11" y="0"/>
                      <a:pt x="11" y="0"/>
                      <a:pt x="11" y="0"/>
                    </a:cubicBezTo>
                    <a:cubicBezTo>
                      <a:pt x="17" y="0"/>
                      <a:pt x="22" y="5"/>
                      <a:pt x="22" y="11"/>
                    </a:cubicBezTo>
                    <a:lnTo>
                      <a:pt x="22" y="58"/>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81"/>
              <p:cNvSpPr>
                <a:spLocks/>
              </p:cNvSpPr>
              <p:nvPr/>
            </p:nvSpPr>
            <p:spPr bwMode="auto">
              <a:xfrm>
                <a:off x="9498013" y="3954463"/>
                <a:ext cx="80963" cy="268288"/>
              </a:xfrm>
              <a:custGeom>
                <a:avLst/>
                <a:gdLst>
                  <a:gd name="T0" fmla="*/ 21 w 21"/>
                  <a:gd name="T1" fmla="*/ 58 h 69"/>
                  <a:gd name="T2" fmla="*/ 11 w 21"/>
                  <a:gd name="T3" fmla="*/ 69 h 69"/>
                  <a:gd name="T4" fmla="*/ 11 w 21"/>
                  <a:gd name="T5" fmla="*/ 69 h 69"/>
                  <a:gd name="T6" fmla="*/ 0 w 21"/>
                  <a:gd name="T7" fmla="*/ 58 h 69"/>
                  <a:gd name="T8" fmla="*/ 0 w 21"/>
                  <a:gd name="T9" fmla="*/ 11 h 69"/>
                  <a:gd name="T10" fmla="*/ 11 w 21"/>
                  <a:gd name="T11" fmla="*/ 0 h 69"/>
                  <a:gd name="T12" fmla="*/ 11 w 21"/>
                  <a:gd name="T13" fmla="*/ 0 h 69"/>
                  <a:gd name="T14" fmla="*/ 21 w 21"/>
                  <a:gd name="T15" fmla="*/ 11 h 69"/>
                  <a:gd name="T16" fmla="*/ 21 w 21"/>
                  <a:gd name="T17" fmla="*/ 5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69">
                    <a:moveTo>
                      <a:pt x="21" y="58"/>
                    </a:moveTo>
                    <a:cubicBezTo>
                      <a:pt x="21" y="64"/>
                      <a:pt x="16" y="69"/>
                      <a:pt x="11" y="69"/>
                    </a:cubicBezTo>
                    <a:cubicBezTo>
                      <a:pt x="11" y="69"/>
                      <a:pt x="11" y="69"/>
                      <a:pt x="11" y="69"/>
                    </a:cubicBezTo>
                    <a:cubicBezTo>
                      <a:pt x="5" y="69"/>
                      <a:pt x="0" y="64"/>
                      <a:pt x="0" y="58"/>
                    </a:cubicBezTo>
                    <a:cubicBezTo>
                      <a:pt x="0" y="11"/>
                      <a:pt x="0" y="11"/>
                      <a:pt x="0" y="11"/>
                    </a:cubicBezTo>
                    <a:cubicBezTo>
                      <a:pt x="0" y="5"/>
                      <a:pt x="5" y="0"/>
                      <a:pt x="11" y="0"/>
                    </a:cubicBezTo>
                    <a:cubicBezTo>
                      <a:pt x="11" y="0"/>
                      <a:pt x="11" y="0"/>
                      <a:pt x="11" y="0"/>
                    </a:cubicBezTo>
                    <a:cubicBezTo>
                      <a:pt x="16" y="0"/>
                      <a:pt x="21" y="5"/>
                      <a:pt x="21" y="11"/>
                    </a:cubicBezTo>
                    <a:lnTo>
                      <a:pt x="21" y="58"/>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82"/>
              <p:cNvSpPr>
                <a:spLocks/>
              </p:cNvSpPr>
              <p:nvPr/>
            </p:nvSpPr>
            <p:spPr bwMode="auto">
              <a:xfrm>
                <a:off x="9658351" y="3954463"/>
                <a:ext cx="80963" cy="268288"/>
              </a:xfrm>
              <a:custGeom>
                <a:avLst/>
                <a:gdLst>
                  <a:gd name="T0" fmla="*/ 21 w 21"/>
                  <a:gd name="T1" fmla="*/ 58 h 69"/>
                  <a:gd name="T2" fmla="*/ 10 w 21"/>
                  <a:gd name="T3" fmla="*/ 69 h 69"/>
                  <a:gd name="T4" fmla="*/ 10 w 21"/>
                  <a:gd name="T5" fmla="*/ 69 h 69"/>
                  <a:gd name="T6" fmla="*/ 0 w 21"/>
                  <a:gd name="T7" fmla="*/ 58 h 69"/>
                  <a:gd name="T8" fmla="*/ 0 w 21"/>
                  <a:gd name="T9" fmla="*/ 11 h 69"/>
                  <a:gd name="T10" fmla="*/ 10 w 21"/>
                  <a:gd name="T11" fmla="*/ 0 h 69"/>
                  <a:gd name="T12" fmla="*/ 10 w 21"/>
                  <a:gd name="T13" fmla="*/ 0 h 69"/>
                  <a:gd name="T14" fmla="*/ 21 w 21"/>
                  <a:gd name="T15" fmla="*/ 11 h 69"/>
                  <a:gd name="T16" fmla="*/ 21 w 21"/>
                  <a:gd name="T17" fmla="*/ 5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69">
                    <a:moveTo>
                      <a:pt x="21" y="58"/>
                    </a:moveTo>
                    <a:cubicBezTo>
                      <a:pt x="21" y="64"/>
                      <a:pt x="16" y="69"/>
                      <a:pt x="10" y="69"/>
                    </a:cubicBezTo>
                    <a:cubicBezTo>
                      <a:pt x="10" y="69"/>
                      <a:pt x="10" y="69"/>
                      <a:pt x="10" y="69"/>
                    </a:cubicBezTo>
                    <a:cubicBezTo>
                      <a:pt x="4" y="69"/>
                      <a:pt x="0" y="64"/>
                      <a:pt x="0" y="58"/>
                    </a:cubicBezTo>
                    <a:cubicBezTo>
                      <a:pt x="0" y="11"/>
                      <a:pt x="0" y="11"/>
                      <a:pt x="0" y="11"/>
                    </a:cubicBezTo>
                    <a:cubicBezTo>
                      <a:pt x="0" y="5"/>
                      <a:pt x="4" y="0"/>
                      <a:pt x="10" y="0"/>
                    </a:cubicBezTo>
                    <a:cubicBezTo>
                      <a:pt x="10" y="0"/>
                      <a:pt x="10" y="0"/>
                      <a:pt x="10" y="0"/>
                    </a:cubicBezTo>
                    <a:cubicBezTo>
                      <a:pt x="16" y="0"/>
                      <a:pt x="21" y="5"/>
                      <a:pt x="21" y="11"/>
                    </a:cubicBezTo>
                    <a:lnTo>
                      <a:pt x="21" y="58"/>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83"/>
              <p:cNvSpPr>
                <a:spLocks/>
              </p:cNvSpPr>
              <p:nvPr/>
            </p:nvSpPr>
            <p:spPr bwMode="auto">
              <a:xfrm>
                <a:off x="9813926" y="3954463"/>
                <a:ext cx="85725" cy="268288"/>
              </a:xfrm>
              <a:custGeom>
                <a:avLst/>
                <a:gdLst>
                  <a:gd name="T0" fmla="*/ 22 w 22"/>
                  <a:gd name="T1" fmla="*/ 58 h 69"/>
                  <a:gd name="T2" fmla="*/ 11 w 22"/>
                  <a:gd name="T3" fmla="*/ 69 h 69"/>
                  <a:gd name="T4" fmla="*/ 11 w 22"/>
                  <a:gd name="T5" fmla="*/ 69 h 69"/>
                  <a:gd name="T6" fmla="*/ 0 w 22"/>
                  <a:gd name="T7" fmla="*/ 58 h 69"/>
                  <a:gd name="T8" fmla="*/ 0 w 22"/>
                  <a:gd name="T9" fmla="*/ 11 h 69"/>
                  <a:gd name="T10" fmla="*/ 11 w 22"/>
                  <a:gd name="T11" fmla="*/ 0 h 69"/>
                  <a:gd name="T12" fmla="*/ 11 w 22"/>
                  <a:gd name="T13" fmla="*/ 0 h 69"/>
                  <a:gd name="T14" fmla="*/ 22 w 22"/>
                  <a:gd name="T15" fmla="*/ 11 h 69"/>
                  <a:gd name="T16" fmla="*/ 22 w 22"/>
                  <a:gd name="T17" fmla="*/ 5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 h="69">
                    <a:moveTo>
                      <a:pt x="22" y="58"/>
                    </a:moveTo>
                    <a:cubicBezTo>
                      <a:pt x="22" y="64"/>
                      <a:pt x="17" y="69"/>
                      <a:pt x="11" y="69"/>
                    </a:cubicBezTo>
                    <a:cubicBezTo>
                      <a:pt x="11" y="69"/>
                      <a:pt x="11" y="69"/>
                      <a:pt x="11" y="69"/>
                    </a:cubicBezTo>
                    <a:cubicBezTo>
                      <a:pt x="5" y="69"/>
                      <a:pt x="0" y="64"/>
                      <a:pt x="0" y="58"/>
                    </a:cubicBezTo>
                    <a:cubicBezTo>
                      <a:pt x="0" y="11"/>
                      <a:pt x="0" y="11"/>
                      <a:pt x="0" y="11"/>
                    </a:cubicBezTo>
                    <a:cubicBezTo>
                      <a:pt x="0" y="5"/>
                      <a:pt x="5" y="0"/>
                      <a:pt x="11" y="0"/>
                    </a:cubicBezTo>
                    <a:cubicBezTo>
                      <a:pt x="11" y="0"/>
                      <a:pt x="11" y="0"/>
                      <a:pt x="11" y="0"/>
                    </a:cubicBezTo>
                    <a:cubicBezTo>
                      <a:pt x="17" y="0"/>
                      <a:pt x="22" y="5"/>
                      <a:pt x="22" y="11"/>
                    </a:cubicBezTo>
                    <a:lnTo>
                      <a:pt x="22" y="58"/>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97" name="Freeform 84"/>
              <p:cNvSpPr>
                <a:spLocks/>
              </p:cNvSpPr>
              <p:nvPr/>
            </p:nvSpPr>
            <p:spPr bwMode="auto">
              <a:xfrm>
                <a:off x="9974263" y="3954463"/>
                <a:ext cx="82550" cy="268288"/>
              </a:xfrm>
              <a:custGeom>
                <a:avLst/>
                <a:gdLst>
                  <a:gd name="T0" fmla="*/ 21 w 21"/>
                  <a:gd name="T1" fmla="*/ 58 h 69"/>
                  <a:gd name="T2" fmla="*/ 10 w 21"/>
                  <a:gd name="T3" fmla="*/ 69 h 69"/>
                  <a:gd name="T4" fmla="*/ 10 w 21"/>
                  <a:gd name="T5" fmla="*/ 69 h 69"/>
                  <a:gd name="T6" fmla="*/ 0 w 21"/>
                  <a:gd name="T7" fmla="*/ 58 h 69"/>
                  <a:gd name="T8" fmla="*/ 0 w 21"/>
                  <a:gd name="T9" fmla="*/ 11 h 69"/>
                  <a:gd name="T10" fmla="*/ 10 w 21"/>
                  <a:gd name="T11" fmla="*/ 0 h 69"/>
                  <a:gd name="T12" fmla="*/ 10 w 21"/>
                  <a:gd name="T13" fmla="*/ 0 h 69"/>
                  <a:gd name="T14" fmla="*/ 21 w 21"/>
                  <a:gd name="T15" fmla="*/ 11 h 69"/>
                  <a:gd name="T16" fmla="*/ 21 w 21"/>
                  <a:gd name="T17" fmla="*/ 5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69">
                    <a:moveTo>
                      <a:pt x="21" y="58"/>
                    </a:moveTo>
                    <a:cubicBezTo>
                      <a:pt x="21" y="64"/>
                      <a:pt x="16" y="69"/>
                      <a:pt x="10" y="69"/>
                    </a:cubicBezTo>
                    <a:cubicBezTo>
                      <a:pt x="10" y="69"/>
                      <a:pt x="10" y="69"/>
                      <a:pt x="10" y="69"/>
                    </a:cubicBezTo>
                    <a:cubicBezTo>
                      <a:pt x="5" y="69"/>
                      <a:pt x="0" y="64"/>
                      <a:pt x="0" y="58"/>
                    </a:cubicBezTo>
                    <a:cubicBezTo>
                      <a:pt x="0" y="11"/>
                      <a:pt x="0" y="11"/>
                      <a:pt x="0" y="11"/>
                    </a:cubicBezTo>
                    <a:cubicBezTo>
                      <a:pt x="0" y="5"/>
                      <a:pt x="5" y="0"/>
                      <a:pt x="10" y="0"/>
                    </a:cubicBezTo>
                    <a:cubicBezTo>
                      <a:pt x="10" y="0"/>
                      <a:pt x="10" y="0"/>
                      <a:pt x="10" y="0"/>
                    </a:cubicBezTo>
                    <a:cubicBezTo>
                      <a:pt x="16" y="0"/>
                      <a:pt x="21" y="5"/>
                      <a:pt x="21" y="11"/>
                    </a:cubicBezTo>
                    <a:lnTo>
                      <a:pt x="21" y="58"/>
                    </a:lnTo>
                    <a:close/>
                  </a:path>
                </a:pathLst>
              </a:custGeom>
              <a:solidFill>
                <a:srgbClr val="222674"/>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85"/>
              <p:cNvSpPr>
                <a:spLocks noEditPoints="1"/>
              </p:cNvSpPr>
              <p:nvPr/>
            </p:nvSpPr>
            <p:spPr bwMode="auto">
              <a:xfrm>
                <a:off x="8861426" y="4391026"/>
                <a:ext cx="1195388" cy="763588"/>
              </a:xfrm>
              <a:custGeom>
                <a:avLst/>
                <a:gdLst>
                  <a:gd name="T0" fmla="*/ 736 w 753"/>
                  <a:gd name="T1" fmla="*/ 15 h 481"/>
                  <a:gd name="T2" fmla="*/ 736 w 753"/>
                  <a:gd name="T3" fmla="*/ 463 h 481"/>
                  <a:gd name="T4" fmla="*/ 17 w 753"/>
                  <a:gd name="T5" fmla="*/ 463 h 481"/>
                  <a:gd name="T6" fmla="*/ 17 w 753"/>
                  <a:gd name="T7" fmla="*/ 15 h 481"/>
                  <a:gd name="T8" fmla="*/ 736 w 753"/>
                  <a:gd name="T9" fmla="*/ 15 h 481"/>
                  <a:gd name="T10" fmla="*/ 753 w 753"/>
                  <a:gd name="T11" fmla="*/ 0 h 481"/>
                  <a:gd name="T12" fmla="*/ 0 w 753"/>
                  <a:gd name="T13" fmla="*/ 0 h 481"/>
                  <a:gd name="T14" fmla="*/ 0 w 753"/>
                  <a:gd name="T15" fmla="*/ 481 h 481"/>
                  <a:gd name="T16" fmla="*/ 753 w 753"/>
                  <a:gd name="T17" fmla="*/ 481 h 481"/>
                  <a:gd name="T18" fmla="*/ 753 w 753"/>
                  <a:gd name="T19" fmla="*/ 0 h 481"/>
                  <a:gd name="T20" fmla="*/ 753 w 753"/>
                  <a:gd name="T21"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3" h="481">
                    <a:moveTo>
                      <a:pt x="736" y="15"/>
                    </a:moveTo>
                    <a:lnTo>
                      <a:pt x="736" y="463"/>
                    </a:lnTo>
                    <a:lnTo>
                      <a:pt x="17" y="463"/>
                    </a:lnTo>
                    <a:lnTo>
                      <a:pt x="17" y="15"/>
                    </a:lnTo>
                    <a:lnTo>
                      <a:pt x="736" y="15"/>
                    </a:lnTo>
                    <a:close/>
                    <a:moveTo>
                      <a:pt x="753" y="0"/>
                    </a:moveTo>
                    <a:lnTo>
                      <a:pt x="0" y="0"/>
                    </a:lnTo>
                    <a:lnTo>
                      <a:pt x="0" y="481"/>
                    </a:lnTo>
                    <a:lnTo>
                      <a:pt x="753" y="481"/>
                    </a:lnTo>
                    <a:lnTo>
                      <a:pt x="753" y="0"/>
                    </a:lnTo>
                    <a:lnTo>
                      <a:pt x="753" y="0"/>
                    </a:lnTo>
                    <a:close/>
                  </a:path>
                </a:pathLst>
              </a:cu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Freeform 86"/>
              <p:cNvSpPr>
                <a:spLocks noEditPoints="1"/>
              </p:cNvSpPr>
              <p:nvPr/>
            </p:nvSpPr>
            <p:spPr bwMode="auto">
              <a:xfrm>
                <a:off x="8861426" y="4391026"/>
                <a:ext cx="1195388" cy="763588"/>
              </a:xfrm>
              <a:custGeom>
                <a:avLst/>
                <a:gdLst>
                  <a:gd name="T0" fmla="*/ 736 w 753"/>
                  <a:gd name="T1" fmla="*/ 15 h 481"/>
                  <a:gd name="T2" fmla="*/ 736 w 753"/>
                  <a:gd name="T3" fmla="*/ 463 h 481"/>
                  <a:gd name="T4" fmla="*/ 17 w 753"/>
                  <a:gd name="T5" fmla="*/ 463 h 481"/>
                  <a:gd name="T6" fmla="*/ 17 w 753"/>
                  <a:gd name="T7" fmla="*/ 15 h 481"/>
                  <a:gd name="T8" fmla="*/ 736 w 753"/>
                  <a:gd name="T9" fmla="*/ 15 h 481"/>
                  <a:gd name="T10" fmla="*/ 753 w 753"/>
                  <a:gd name="T11" fmla="*/ 0 h 481"/>
                  <a:gd name="T12" fmla="*/ 0 w 753"/>
                  <a:gd name="T13" fmla="*/ 0 h 481"/>
                  <a:gd name="T14" fmla="*/ 0 w 753"/>
                  <a:gd name="T15" fmla="*/ 481 h 481"/>
                  <a:gd name="T16" fmla="*/ 753 w 753"/>
                  <a:gd name="T17" fmla="*/ 481 h 481"/>
                  <a:gd name="T18" fmla="*/ 753 w 753"/>
                  <a:gd name="T19" fmla="*/ 0 h 481"/>
                  <a:gd name="T20" fmla="*/ 753 w 753"/>
                  <a:gd name="T21" fmla="*/ 0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3" h="481">
                    <a:moveTo>
                      <a:pt x="736" y="15"/>
                    </a:moveTo>
                    <a:lnTo>
                      <a:pt x="736" y="463"/>
                    </a:lnTo>
                    <a:lnTo>
                      <a:pt x="17" y="463"/>
                    </a:lnTo>
                    <a:lnTo>
                      <a:pt x="17" y="15"/>
                    </a:lnTo>
                    <a:lnTo>
                      <a:pt x="736" y="15"/>
                    </a:lnTo>
                    <a:moveTo>
                      <a:pt x="753" y="0"/>
                    </a:moveTo>
                    <a:lnTo>
                      <a:pt x="0" y="0"/>
                    </a:lnTo>
                    <a:lnTo>
                      <a:pt x="0" y="481"/>
                    </a:lnTo>
                    <a:lnTo>
                      <a:pt x="753" y="481"/>
                    </a:lnTo>
                    <a:lnTo>
                      <a:pt x="753" y="0"/>
                    </a:lnTo>
                    <a:lnTo>
                      <a:pt x="753" y="0"/>
                    </a:lnTo>
                  </a:path>
                </a:pathLst>
              </a:custGeom>
              <a:solidFill>
                <a:srgbClr val="222674"/>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 name="Line 87"/>
              <p:cNvSpPr>
                <a:spLocks noChangeShapeType="1"/>
              </p:cNvSpPr>
              <p:nvPr/>
            </p:nvSpPr>
            <p:spPr bwMode="auto">
              <a:xfrm>
                <a:off x="8861426" y="4649788"/>
                <a:ext cx="1195388" cy="0"/>
              </a:xfrm>
              <a:prstGeom prst="line">
                <a:avLst/>
              </a:prstGeom>
              <a:noFill/>
              <a:ln w="26988" cap="flat">
                <a:solidFill>
                  <a:srgbClr val="222674"/>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Line 88"/>
              <p:cNvSpPr>
                <a:spLocks noChangeShapeType="1"/>
              </p:cNvSpPr>
              <p:nvPr/>
            </p:nvSpPr>
            <p:spPr bwMode="auto">
              <a:xfrm flipH="1">
                <a:off x="8861426" y="4892676"/>
                <a:ext cx="1195388" cy="0"/>
              </a:xfrm>
              <a:prstGeom prst="line">
                <a:avLst/>
              </a:prstGeom>
              <a:noFill/>
              <a:ln w="26988" cap="flat">
                <a:solidFill>
                  <a:srgbClr val="222674"/>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 name="Line 89"/>
              <p:cNvSpPr>
                <a:spLocks noChangeShapeType="1"/>
              </p:cNvSpPr>
              <p:nvPr/>
            </p:nvSpPr>
            <p:spPr bwMode="auto">
              <a:xfrm>
                <a:off x="9661526" y="4391026"/>
                <a:ext cx="0" cy="755650"/>
              </a:xfrm>
              <a:prstGeom prst="line">
                <a:avLst/>
              </a:prstGeom>
              <a:noFill/>
              <a:ln w="26988" cap="flat">
                <a:solidFill>
                  <a:srgbClr val="222674"/>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 name="Line 90"/>
              <p:cNvSpPr>
                <a:spLocks noChangeShapeType="1"/>
              </p:cNvSpPr>
              <p:nvPr/>
            </p:nvSpPr>
            <p:spPr bwMode="auto">
              <a:xfrm flipV="1">
                <a:off x="9259888" y="4391026"/>
                <a:ext cx="0" cy="755650"/>
              </a:xfrm>
              <a:prstGeom prst="line">
                <a:avLst/>
              </a:prstGeom>
              <a:noFill/>
              <a:ln w="26988" cap="flat">
                <a:solidFill>
                  <a:srgbClr val="222674"/>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2391472236"/>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500"/>
                                        <p:tgtEl>
                                          <p:spTgt spid="59"/>
                                        </p:tgtEl>
                                      </p:cBhvr>
                                    </p:animEffect>
                                    <p:anim calcmode="lin" valueType="num">
                                      <p:cBhvr>
                                        <p:cTn id="8" dur="500" fill="hold"/>
                                        <p:tgtEl>
                                          <p:spTgt spid="59"/>
                                        </p:tgtEl>
                                        <p:attrNameLst>
                                          <p:attrName>ppt_x</p:attrName>
                                        </p:attrNameLst>
                                      </p:cBhvr>
                                      <p:tavLst>
                                        <p:tav tm="0">
                                          <p:val>
                                            <p:strVal val="#ppt_x"/>
                                          </p:val>
                                        </p:tav>
                                        <p:tav tm="100000">
                                          <p:val>
                                            <p:strVal val="#ppt_x"/>
                                          </p:val>
                                        </p:tav>
                                      </p:tavLst>
                                    </p:anim>
                                    <p:anim calcmode="lin" valueType="num">
                                      <p:cBhvr>
                                        <p:cTn id="9" dur="500" fill="hold"/>
                                        <p:tgtEl>
                                          <p:spTgt spid="59"/>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7"/>
                                        </p:tgtEl>
                                        <p:attrNameLst>
                                          <p:attrName>style.visibility</p:attrName>
                                        </p:attrNameLst>
                                      </p:cBhvr>
                                      <p:to>
                                        <p:strVal val="visible"/>
                                      </p:to>
                                    </p:set>
                                    <p:animEffect transition="in" filter="fade">
                                      <p:cBhvr>
                                        <p:cTn id="12" dur="500"/>
                                        <p:tgtEl>
                                          <p:spTgt spid="107"/>
                                        </p:tgtEl>
                                      </p:cBhvr>
                                    </p:animEffect>
                                    <p:anim calcmode="lin" valueType="num">
                                      <p:cBhvr>
                                        <p:cTn id="13" dur="500" fill="hold"/>
                                        <p:tgtEl>
                                          <p:spTgt spid="107"/>
                                        </p:tgtEl>
                                        <p:attrNameLst>
                                          <p:attrName>ppt_x</p:attrName>
                                        </p:attrNameLst>
                                      </p:cBhvr>
                                      <p:tavLst>
                                        <p:tav tm="0">
                                          <p:val>
                                            <p:strVal val="#ppt_x"/>
                                          </p:val>
                                        </p:tav>
                                        <p:tav tm="100000">
                                          <p:val>
                                            <p:strVal val="#ppt_x"/>
                                          </p:val>
                                        </p:tav>
                                      </p:tavLst>
                                    </p:anim>
                                    <p:anim calcmode="lin" valueType="num">
                                      <p:cBhvr>
                                        <p:cTn id="14" dur="500" fill="hold"/>
                                        <p:tgtEl>
                                          <p:spTgt spid="107"/>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47" presetClass="entr" presetSubtype="0" fill="hold" grpId="0" nodeType="afterEffect">
                                  <p:stCondLst>
                                    <p:cond delay="0"/>
                                  </p:stCondLst>
                                  <p:childTnLst>
                                    <p:set>
                                      <p:cBhvr>
                                        <p:cTn id="17" dur="1" fill="hold">
                                          <p:stCondLst>
                                            <p:cond delay="0"/>
                                          </p:stCondLst>
                                        </p:cTn>
                                        <p:tgtEl>
                                          <p:spTgt spid="60"/>
                                        </p:tgtEl>
                                        <p:attrNameLst>
                                          <p:attrName>style.visibility</p:attrName>
                                        </p:attrNameLst>
                                      </p:cBhvr>
                                      <p:to>
                                        <p:strVal val="visible"/>
                                      </p:to>
                                    </p:set>
                                    <p:animEffect transition="in" filter="fade">
                                      <p:cBhvr>
                                        <p:cTn id="18" dur="500"/>
                                        <p:tgtEl>
                                          <p:spTgt spid="60"/>
                                        </p:tgtEl>
                                      </p:cBhvr>
                                    </p:animEffect>
                                    <p:anim calcmode="lin" valueType="num">
                                      <p:cBhvr>
                                        <p:cTn id="19" dur="500" fill="hold"/>
                                        <p:tgtEl>
                                          <p:spTgt spid="60"/>
                                        </p:tgtEl>
                                        <p:attrNameLst>
                                          <p:attrName>ppt_x</p:attrName>
                                        </p:attrNameLst>
                                      </p:cBhvr>
                                      <p:tavLst>
                                        <p:tav tm="0">
                                          <p:val>
                                            <p:strVal val="#ppt_x"/>
                                          </p:val>
                                        </p:tav>
                                        <p:tav tm="100000">
                                          <p:val>
                                            <p:strVal val="#ppt_x"/>
                                          </p:val>
                                        </p:tav>
                                      </p:tavLst>
                                    </p:anim>
                                    <p:anim calcmode="lin" valueType="num">
                                      <p:cBhvr>
                                        <p:cTn id="20" dur="500" fill="hold"/>
                                        <p:tgtEl>
                                          <p:spTgt spid="60"/>
                                        </p:tgtEl>
                                        <p:attrNameLst>
                                          <p:attrName>ppt_y</p:attrName>
                                        </p:attrNameLst>
                                      </p:cBhvr>
                                      <p:tavLst>
                                        <p:tav tm="0">
                                          <p:val>
                                            <p:strVal val="#ppt_y-.1"/>
                                          </p:val>
                                        </p:tav>
                                        <p:tav tm="100000">
                                          <p:val>
                                            <p:strVal val="#ppt_y"/>
                                          </p:val>
                                        </p:tav>
                                      </p:tavLst>
                                    </p:anim>
                                  </p:childTnLst>
                                </p:cTn>
                              </p:par>
                            </p:childTnLst>
                          </p:cTn>
                        </p:par>
                        <p:par>
                          <p:cTn id="21" fill="hold">
                            <p:stCondLst>
                              <p:cond delay="1000"/>
                            </p:stCondLst>
                            <p:childTnLst>
                              <p:par>
                                <p:cTn id="22" presetID="47" presetClass="entr" presetSubtype="0" fill="hold" grpId="0" nodeType="after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fade">
                                      <p:cBhvr>
                                        <p:cTn id="24" dur="500"/>
                                        <p:tgtEl>
                                          <p:spTgt spid="61"/>
                                        </p:tgtEl>
                                      </p:cBhvr>
                                    </p:animEffect>
                                    <p:anim calcmode="lin" valueType="num">
                                      <p:cBhvr>
                                        <p:cTn id="25" dur="500" fill="hold"/>
                                        <p:tgtEl>
                                          <p:spTgt spid="61"/>
                                        </p:tgtEl>
                                        <p:attrNameLst>
                                          <p:attrName>ppt_x</p:attrName>
                                        </p:attrNameLst>
                                      </p:cBhvr>
                                      <p:tavLst>
                                        <p:tav tm="0">
                                          <p:val>
                                            <p:strVal val="#ppt_x"/>
                                          </p:val>
                                        </p:tav>
                                        <p:tav tm="100000">
                                          <p:val>
                                            <p:strVal val="#ppt_x"/>
                                          </p:val>
                                        </p:tav>
                                      </p:tavLst>
                                    </p:anim>
                                    <p:anim calcmode="lin" valueType="num">
                                      <p:cBhvr>
                                        <p:cTn id="26" dur="500" fill="hold"/>
                                        <p:tgtEl>
                                          <p:spTgt spid="61"/>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109"/>
                                        </p:tgtEl>
                                        <p:attrNameLst>
                                          <p:attrName>style.visibility</p:attrName>
                                        </p:attrNameLst>
                                      </p:cBhvr>
                                      <p:to>
                                        <p:strVal val="visible"/>
                                      </p:to>
                                    </p:set>
                                    <p:animEffect transition="in" filter="fade">
                                      <p:cBhvr>
                                        <p:cTn id="29" dur="500"/>
                                        <p:tgtEl>
                                          <p:spTgt spid="109"/>
                                        </p:tgtEl>
                                      </p:cBhvr>
                                    </p:animEffect>
                                    <p:anim calcmode="lin" valueType="num">
                                      <p:cBhvr>
                                        <p:cTn id="30" dur="500" fill="hold"/>
                                        <p:tgtEl>
                                          <p:spTgt spid="109"/>
                                        </p:tgtEl>
                                        <p:attrNameLst>
                                          <p:attrName>ppt_x</p:attrName>
                                        </p:attrNameLst>
                                      </p:cBhvr>
                                      <p:tavLst>
                                        <p:tav tm="0">
                                          <p:val>
                                            <p:strVal val="#ppt_x"/>
                                          </p:val>
                                        </p:tav>
                                        <p:tav tm="100000">
                                          <p:val>
                                            <p:strVal val="#ppt_x"/>
                                          </p:val>
                                        </p:tav>
                                      </p:tavLst>
                                    </p:anim>
                                    <p:anim calcmode="lin" valueType="num">
                                      <p:cBhvr>
                                        <p:cTn id="31" dur="500" fill="hold"/>
                                        <p:tgtEl>
                                          <p:spTgt spid="1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0" grpId="0"/>
      <p:bldP spid="6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bwMode="auto">
          <a:xfrm>
            <a:off x="1458913" y="1783934"/>
            <a:ext cx="9295962" cy="3877091"/>
          </a:xfrm>
          <a:prstGeom prst="rect">
            <a:avLst/>
          </a:prstGeom>
          <a:solidFill>
            <a:srgbClr val="0072C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3262313" lvl="0" indent="-284163">
              <a:lnSpc>
                <a:spcPct val="90000"/>
              </a:lnSpc>
              <a:spcBef>
                <a:spcPts val="1200"/>
              </a:spcBef>
              <a:spcAft>
                <a:spcPts val="1200"/>
              </a:spcAft>
              <a:buSzPct val="80000"/>
              <a:buFont typeface="Wingdings" pitchFamily="2" charset="2"/>
              <a:buChar char=""/>
            </a:pPr>
            <a:r>
              <a:rPr lang="en-US" sz="2800" spc="-70" dirty="0">
                <a:solidFill>
                  <a:schemeClr val="bg1"/>
                </a:solidFill>
                <a:latin typeface="Segoe UI Light"/>
              </a:rPr>
              <a:t>Guaranteed </a:t>
            </a:r>
            <a:r>
              <a:rPr lang="en-US" sz="2800" b="1" spc="-70" dirty="0">
                <a:solidFill>
                  <a:schemeClr val="bg1"/>
                </a:solidFill>
                <a:latin typeface="Segoe UI Light"/>
              </a:rPr>
              <a:t>99.9% uptime</a:t>
            </a:r>
          </a:p>
          <a:p>
            <a:pPr marL="3262313" lvl="0" indent="-284163">
              <a:lnSpc>
                <a:spcPct val="90000"/>
              </a:lnSpc>
              <a:spcBef>
                <a:spcPts val="1200"/>
              </a:spcBef>
              <a:spcAft>
                <a:spcPts val="1200"/>
              </a:spcAft>
              <a:buSzPct val="80000"/>
              <a:buFont typeface="Wingdings" pitchFamily="2" charset="2"/>
              <a:buChar char=""/>
            </a:pPr>
            <a:r>
              <a:rPr lang="en-US" sz="2800" b="1" spc="-70" dirty="0">
                <a:solidFill>
                  <a:schemeClr val="bg1"/>
                </a:solidFill>
                <a:latin typeface="Segoe UI Light"/>
              </a:rPr>
              <a:t>Financially backed </a:t>
            </a:r>
            <a:r>
              <a:rPr lang="en-US" sz="2800" spc="-70" dirty="0">
                <a:solidFill>
                  <a:schemeClr val="bg1"/>
                </a:solidFill>
                <a:latin typeface="Segoe UI Light"/>
              </a:rPr>
              <a:t>commitment</a:t>
            </a:r>
          </a:p>
          <a:p>
            <a:pPr marL="3262313" lvl="0" indent="-284163">
              <a:lnSpc>
                <a:spcPct val="90000"/>
              </a:lnSpc>
              <a:spcBef>
                <a:spcPts val="1200"/>
              </a:spcBef>
              <a:spcAft>
                <a:spcPts val="1200"/>
              </a:spcAft>
              <a:buSzPct val="80000"/>
              <a:buFont typeface="Wingdings" pitchFamily="2" charset="2"/>
              <a:buChar char=""/>
            </a:pPr>
            <a:r>
              <a:rPr lang="en-US" sz="2800" spc="-70" dirty="0">
                <a:solidFill>
                  <a:schemeClr val="bg1"/>
                </a:solidFill>
                <a:latin typeface="Segoe UI Light"/>
              </a:rPr>
              <a:t>Covers </a:t>
            </a:r>
            <a:r>
              <a:rPr lang="en-US" sz="2800" b="1" spc="-70" dirty="0">
                <a:solidFill>
                  <a:schemeClr val="bg1"/>
                </a:solidFill>
                <a:latin typeface="Segoe UI Light"/>
              </a:rPr>
              <a:t>every user, every component</a:t>
            </a:r>
          </a:p>
        </p:txBody>
      </p:sp>
      <p:sp>
        <p:nvSpPr>
          <p:cNvPr id="2" name="Title 1"/>
          <p:cNvSpPr>
            <a:spLocks noGrp="1"/>
          </p:cNvSpPr>
          <p:nvPr>
            <p:ph type="title"/>
          </p:nvPr>
        </p:nvSpPr>
        <p:spPr>
          <a:xfrm>
            <a:off x="1458914" y="454512"/>
            <a:ext cx="9752012" cy="747897"/>
          </a:xfrm>
        </p:spPr>
        <p:txBody>
          <a:bodyPr vert="horz" wrap="square" lIns="0" tIns="0" rIns="0" bIns="0" rtlCol="0" anchor="t">
            <a:noAutofit/>
          </a:bodyPr>
          <a:lstStyle/>
          <a:p>
            <a:r>
              <a:rPr lang="en-US" sz="6000" dirty="0"/>
              <a:t>Peace of mind</a:t>
            </a:r>
          </a:p>
        </p:txBody>
      </p:sp>
      <p:sp>
        <p:nvSpPr>
          <p:cNvPr id="5" name="Oval 4"/>
          <p:cNvSpPr/>
          <p:nvPr/>
        </p:nvSpPr>
        <p:spPr bwMode="auto">
          <a:xfrm>
            <a:off x="520700" y="406400"/>
            <a:ext cx="780768" cy="780768"/>
          </a:xfrm>
          <a:prstGeom prst="ellipse">
            <a:avLst/>
          </a:prstGeom>
          <a:solidFill>
            <a:schemeClr val="tx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4400" dirty="0" smtClean="0">
                <a:solidFill>
                  <a:schemeClr val="bg1"/>
                </a:solidFill>
                <a:ea typeface="Segoe UI" pitchFamily="34" charset="0"/>
                <a:cs typeface="Segoe UI" pitchFamily="34" charset="0"/>
              </a:rPr>
              <a:t>8</a:t>
            </a:r>
          </a:p>
        </p:txBody>
      </p:sp>
      <p:grpSp>
        <p:nvGrpSpPr>
          <p:cNvPr id="6" name="Group 5"/>
          <p:cNvGrpSpPr/>
          <p:nvPr/>
        </p:nvGrpSpPr>
        <p:grpSpPr>
          <a:xfrm>
            <a:off x="2021692" y="2336800"/>
            <a:ext cx="2119791" cy="2378275"/>
            <a:chOff x="1852035" y="2219820"/>
            <a:chExt cx="2295425" cy="2575325"/>
          </a:xfrm>
        </p:grpSpPr>
        <p:sp>
          <p:nvSpPr>
            <p:cNvPr id="11" name="Freeform 7"/>
            <p:cNvSpPr>
              <a:spLocks/>
            </p:cNvSpPr>
            <p:nvPr/>
          </p:nvSpPr>
          <p:spPr bwMode="auto">
            <a:xfrm>
              <a:off x="1852035" y="2569618"/>
              <a:ext cx="1345963" cy="2215386"/>
            </a:xfrm>
            <a:custGeom>
              <a:avLst/>
              <a:gdLst>
                <a:gd name="T0" fmla="*/ 913 w 914"/>
                <a:gd name="T1" fmla="*/ 336 h 1506"/>
                <a:gd name="T2" fmla="*/ 457 w 914"/>
                <a:gd name="T3" fmla="*/ 0 h 1506"/>
                <a:gd name="T4" fmla="*/ 0 w 914"/>
                <a:gd name="T5" fmla="*/ 364 h 1506"/>
                <a:gd name="T6" fmla="*/ 0 w 914"/>
                <a:gd name="T7" fmla="*/ 1506 h 1506"/>
                <a:gd name="T8" fmla="*/ 809 w 914"/>
                <a:gd name="T9" fmla="*/ 1506 h 1506"/>
                <a:gd name="T10" fmla="*/ 799 w 914"/>
                <a:gd name="T11" fmla="*/ 907 h 1506"/>
                <a:gd name="T12" fmla="*/ 914 w 914"/>
                <a:gd name="T13" fmla="*/ 907 h 1506"/>
                <a:gd name="T14" fmla="*/ 914 w 914"/>
                <a:gd name="T15" fmla="*/ 336 h 1506"/>
                <a:gd name="T16" fmla="*/ 913 w 914"/>
                <a:gd name="T17" fmla="*/ 336 h 1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14" h="1506">
                  <a:moveTo>
                    <a:pt x="913" y="336"/>
                  </a:moveTo>
                  <a:cubicBezTo>
                    <a:pt x="898" y="97"/>
                    <a:pt x="699" y="0"/>
                    <a:pt x="457" y="0"/>
                  </a:cubicBezTo>
                  <a:cubicBezTo>
                    <a:pt x="205" y="0"/>
                    <a:pt x="0" y="112"/>
                    <a:pt x="0" y="364"/>
                  </a:cubicBezTo>
                  <a:cubicBezTo>
                    <a:pt x="0" y="1506"/>
                    <a:pt x="0" y="1506"/>
                    <a:pt x="0" y="1506"/>
                  </a:cubicBezTo>
                  <a:cubicBezTo>
                    <a:pt x="809" y="1506"/>
                    <a:pt x="809" y="1506"/>
                    <a:pt x="809" y="1506"/>
                  </a:cubicBezTo>
                  <a:cubicBezTo>
                    <a:pt x="799" y="907"/>
                    <a:pt x="799" y="907"/>
                    <a:pt x="799" y="907"/>
                  </a:cubicBezTo>
                  <a:cubicBezTo>
                    <a:pt x="914" y="907"/>
                    <a:pt x="914" y="907"/>
                    <a:pt x="914" y="907"/>
                  </a:cubicBezTo>
                  <a:cubicBezTo>
                    <a:pt x="914" y="336"/>
                    <a:pt x="914" y="336"/>
                    <a:pt x="914" y="336"/>
                  </a:cubicBezTo>
                  <a:cubicBezTo>
                    <a:pt x="913" y="336"/>
                    <a:pt x="913" y="336"/>
                    <a:pt x="913" y="336"/>
                  </a:cubicBezTo>
                </a:path>
              </a:pathLst>
            </a:custGeom>
            <a:solidFill>
              <a:srgbClr val="FFB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Oval 8"/>
            <p:cNvSpPr>
              <a:spLocks noChangeArrowheads="1"/>
            </p:cNvSpPr>
            <p:nvPr/>
          </p:nvSpPr>
          <p:spPr bwMode="auto">
            <a:xfrm>
              <a:off x="2860873" y="3484670"/>
              <a:ext cx="83648" cy="83648"/>
            </a:xfrm>
            <a:prstGeom prst="ellipse">
              <a:avLst/>
            </a:prstGeom>
            <a:solidFill>
              <a:srgbClr val="002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9"/>
            <p:cNvSpPr>
              <a:spLocks/>
            </p:cNvSpPr>
            <p:nvPr/>
          </p:nvSpPr>
          <p:spPr bwMode="auto">
            <a:xfrm>
              <a:off x="1852035" y="2219820"/>
              <a:ext cx="1569022" cy="2020210"/>
            </a:xfrm>
            <a:custGeom>
              <a:avLst/>
              <a:gdLst>
                <a:gd name="T0" fmla="*/ 944 w 1066"/>
                <a:gd name="T1" fmla="*/ 448 h 1373"/>
                <a:gd name="T2" fmla="*/ 1066 w 1066"/>
                <a:gd name="T3" fmla="*/ 373 h 1373"/>
                <a:gd name="T4" fmla="*/ 710 w 1066"/>
                <a:gd name="T5" fmla="*/ 235 h 1373"/>
                <a:gd name="T6" fmla="*/ 823 w 1066"/>
                <a:gd name="T7" fmla="*/ 76 h 1373"/>
                <a:gd name="T8" fmla="*/ 374 w 1066"/>
                <a:gd name="T9" fmla="*/ 243 h 1373"/>
                <a:gd name="T10" fmla="*/ 455 w 1066"/>
                <a:gd name="T11" fmla="*/ 34 h 1373"/>
                <a:gd name="T12" fmla="*/ 2 w 1066"/>
                <a:gd name="T13" fmla="*/ 437 h 1373"/>
                <a:gd name="T14" fmla="*/ 0 w 1066"/>
                <a:gd name="T15" fmla="*/ 750 h 1373"/>
                <a:gd name="T16" fmla="*/ 0 w 1066"/>
                <a:gd name="T17" fmla="*/ 943 h 1373"/>
                <a:gd name="T18" fmla="*/ 0 w 1066"/>
                <a:gd name="T19" fmla="*/ 1373 h 1373"/>
                <a:gd name="T20" fmla="*/ 0 w 1066"/>
                <a:gd name="T21" fmla="*/ 1373 h 1373"/>
                <a:gd name="T22" fmla="*/ 335 w 1066"/>
                <a:gd name="T23" fmla="*/ 1087 h 1373"/>
                <a:gd name="T24" fmla="*/ 335 w 1066"/>
                <a:gd name="T25" fmla="*/ 886 h 1373"/>
                <a:gd name="T26" fmla="*/ 346 w 1066"/>
                <a:gd name="T27" fmla="*/ 879 h 1373"/>
                <a:gd name="T28" fmla="*/ 457 w 1066"/>
                <a:gd name="T29" fmla="*/ 760 h 1373"/>
                <a:gd name="T30" fmla="*/ 458 w 1066"/>
                <a:gd name="T31" fmla="*/ 829 h 1373"/>
                <a:gd name="T32" fmla="*/ 736 w 1066"/>
                <a:gd name="T33" fmla="*/ 619 h 1373"/>
                <a:gd name="T34" fmla="*/ 710 w 1066"/>
                <a:gd name="T35" fmla="*/ 731 h 1373"/>
                <a:gd name="T36" fmla="*/ 931 w 1066"/>
                <a:gd name="T37" fmla="*/ 567 h 1373"/>
                <a:gd name="T38" fmla="*/ 1016 w 1066"/>
                <a:gd name="T39" fmla="*/ 610 h 1373"/>
                <a:gd name="T40" fmla="*/ 944 w 1066"/>
                <a:gd name="T41" fmla="*/ 448 h 1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66" h="1373">
                  <a:moveTo>
                    <a:pt x="944" y="448"/>
                  </a:moveTo>
                  <a:cubicBezTo>
                    <a:pt x="1066" y="373"/>
                    <a:pt x="1066" y="373"/>
                    <a:pt x="1066" y="373"/>
                  </a:cubicBezTo>
                  <a:cubicBezTo>
                    <a:pt x="937" y="152"/>
                    <a:pt x="710" y="235"/>
                    <a:pt x="710" y="235"/>
                  </a:cubicBezTo>
                  <a:cubicBezTo>
                    <a:pt x="823" y="76"/>
                    <a:pt x="823" y="76"/>
                    <a:pt x="823" y="76"/>
                  </a:cubicBezTo>
                  <a:cubicBezTo>
                    <a:pt x="541" y="0"/>
                    <a:pt x="374" y="243"/>
                    <a:pt x="374" y="243"/>
                  </a:cubicBezTo>
                  <a:cubicBezTo>
                    <a:pt x="455" y="34"/>
                    <a:pt x="455" y="34"/>
                    <a:pt x="455" y="34"/>
                  </a:cubicBezTo>
                  <a:cubicBezTo>
                    <a:pt x="61" y="76"/>
                    <a:pt x="2" y="437"/>
                    <a:pt x="2" y="437"/>
                  </a:cubicBezTo>
                  <a:cubicBezTo>
                    <a:pt x="0" y="750"/>
                    <a:pt x="0" y="750"/>
                    <a:pt x="0" y="750"/>
                  </a:cubicBezTo>
                  <a:cubicBezTo>
                    <a:pt x="0" y="943"/>
                    <a:pt x="0" y="943"/>
                    <a:pt x="0" y="943"/>
                  </a:cubicBezTo>
                  <a:cubicBezTo>
                    <a:pt x="0" y="1373"/>
                    <a:pt x="0" y="1373"/>
                    <a:pt x="0" y="1373"/>
                  </a:cubicBezTo>
                  <a:cubicBezTo>
                    <a:pt x="0" y="1373"/>
                    <a:pt x="0" y="1373"/>
                    <a:pt x="0" y="1373"/>
                  </a:cubicBezTo>
                  <a:cubicBezTo>
                    <a:pt x="314" y="1316"/>
                    <a:pt x="335" y="1087"/>
                    <a:pt x="335" y="1087"/>
                  </a:cubicBezTo>
                  <a:cubicBezTo>
                    <a:pt x="335" y="886"/>
                    <a:pt x="335" y="886"/>
                    <a:pt x="335" y="886"/>
                  </a:cubicBezTo>
                  <a:cubicBezTo>
                    <a:pt x="346" y="879"/>
                    <a:pt x="346" y="879"/>
                    <a:pt x="346" y="879"/>
                  </a:cubicBezTo>
                  <a:cubicBezTo>
                    <a:pt x="346" y="879"/>
                    <a:pt x="409" y="829"/>
                    <a:pt x="457" y="760"/>
                  </a:cubicBezTo>
                  <a:cubicBezTo>
                    <a:pt x="458" y="829"/>
                    <a:pt x="458" y="829"/>
                    <a:pt x="458" y="829"/>
                  </a:cubicBezTo>
                  <a:cubicBezTo>
                    <a:pt x="688" y="757"/>
                    <a:pt x="736" y="619"/>
                    <a:pt x="736" y="619"/>
                  </a:cubicBezTo>
                  <a:cubicBezTo>
                    <a:pt x="710" y="731"/>
                    <a:pt x="710" y="731"/>
                    <a:pt x="710" y="731"/>
                  </a:cubicBezTo>
                  <a:cubicBezTo>
                    <a:pt x="858" y="684"/>
                    <a:pt x="914" y="621"/>
                    <a:pt x="931" y="567"/>
                  </a:cubicBezTo>
                  <a:cubicBezTo>
                    <a:pt x="1016" y="610"/>
                    <a:pt x="1016" y="610"/>
                    <a:pt x="1016" y="610"/>
                  </a:cubicBezTo>
                  <a:cubicBezTo>
                    <a:pt x="1037" y="514"/>
                    <a:pt x="979" y="467"/>
                    <a:pt x="944" y="448"/>
                  </a:cubicBezTo>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10"/>
            <p:cNvSpPr>
              <a:spLocks/>
            </p:cNvSpPr>
            <p:nvPr/>
          </p:nvSpPr>
          <p:spPr bwMode="auto">
            <a:xfrm>
              <a:off x="2082698" y="3522690"/>
              <a:ext cx="276291" cy="550045"/>
            </a:xfrm>
            <a:custGeom>
              <a:avLst/>
              <a:gdLst>
                <a:gd name="T0" fmla="*/ 187 w 187"/>
                <a:gd name="T1" fmla="*/ 0 h 373"/>
                <a:gd name="T2" fmla="*/ 0 w 187"/>
                <a:gd name="T3" fmla="*/ 187 h 373"/>
                <a:gd name="T4" fmla="*/ 187 w 187"/>
                <a:gd name="T5" fmla="*/ 373 h 373"/>
                <a:gd name="T6" fmla="*/ 187 w 187"/>
                <a:gd name="T7" fmla="*/ 0 h 373"/>
              </a:gdLst>
              <a:ahLst/>
              <a:cxnLst>
                <a:cxn ang="0">
                  <a:pos x="T0" y="T1"/>
                </a:cxn>
                <a:cxn ang="0">
                  <a:pos x="T2" y="T3"/>
                </a:cxn>
                <a:cxn ang="0">
                  <a:pos x="T4" y="T5"/>
                </a:cxn>
                <a:cxn ang="0">
                  <a:pos x="T6" y="T7"/>
                </a:cxn>
              </a:cxnLst>
              <a:rect l="0" t="0" r="r" b="b"/>
              <a:pathLst>
                <a:path w="187" h="373">
                  <a:moveTo>
                    <a:pt x="187" y="0"/>
                  </a:moveTo>
                  <a:cubicBezTo>
                    <a:pt x="84" y="0"/>
                    <a:pt x="0" y="83"/>
                    <a:pt x="0" y="187"/>
                  </a:cubicBezTo>
                  <a:cubicBezTo>
                    <a:pt x="0" y="290"/>
                    <a:pt x="84" y="373"/>
                    <a:pt x="187" y="373"/>
                  </a:cubicBezTo>
                  <a:cubicBezTo>
                    <a:pt x="187" y="0"/>
                    <a:pt x="187" y="0"/>
                    <a:pt x="187" y="0"/>
                  </a:cubicBezTo>
                </a:path>
              </a:pathLst>
            </a:custGeom>
            <a:solidFill>
              <a:srgbClr val="FFB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1"/>
            <p:cNvSpPr>
              <a:spLocks/>
            </p:cNvSpPr>
            <p:nvPr/>
          </p:nvSpPr>
          <p:spPr bwMode="auto">
            <a:xfrm>
              <a:off x="2358989" y="3659568"/>
              <a:ext cx="0" cy="190108"/>
            </a:xfrm>
            <a:custGeom>
              <a:avLst/>
              <a:gdLst>
                <a:gd name="T0" fmla="*/ 0 h 128"/>
                <a:gd name="T1" fmla="*/ 0 h 128"/>
                <a:gd name="T2" fmla="*/ 128 h 128"/>
                <a:gd name="T3" fmla="*/ 128 h 128"/>
                <a:gd name="T4" fmla="*/ 0 h 128"/>
              </a:gdLst>
              <a:ahLst/>
              <a:cxnLst>
                <a:cxn ang="0">
                  <a:pos x="0" y="T0"/>
                </a:cxn>
                <a:cxn ang="0">
                  <a:pos x="0" y="T1"/>
                </a:cxn>
                <a:cxn ang="0">
                  <a:pos x="0" y="T2"/>
                </a:cxn>
                <a:cxn ang="0">
                  <a:pos x="0" y="T3"/>
                </a:cxn>
                <a:cxn ang="0">
                  <a:pos x="0" y="T4"/>
                </a:cxn>
              </a:cxnLst>
              <a:rect l="0" t="0" r="r" b="b"/>
              <a:pathLst>
                <a:path h="128">
                  <a:moveTo>
                    <a:pt x="0" y="0"/>
                  </a:moveTo>
                  <a:cubicBezTo>
                    <a:pt x="0" y="0"/>
                    <a:pt x="0" y="0"/>
                    <a:pt x="0" y="0"/>
                  </a:cubicBezTo>
                  <a:cubicBezTo>
                    <a:pt x="0" y="128"/>
                    <a:pt x="0" y="128"/>
                    <a:pt x="0" y="128"/>
                  </a:cubicBezTo>
                  <a:cubicBezTo>
                    <a:pt x="0" y="128"/>
                    <a:pt x="0" y="128"/>
                    <a:pt x="0" y="128"/>
                  </a:cubicBezTo>
                  <a:cubicBezTo>
                    <a:pt x="0" y="0"/>
                    <a:pt x="0" y="0"/>
                    <a:pt x="0" y="0"/>
                  </a:cubicBezTo>
                </a:path>
              </a:pathLst>
            </a:custGeom>
            <a:solidFill>
              <a:srgbClr val="D99D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2"/>
            <p:cNvSpPr>
              <a:spLocks/>
            </p:cNvSpPr>
            <p:nvPr/>
          </p:nvSpPr>
          <p:spPr bwMode="auto">
            <a:xfrm>
              <a:off x="2255062" y="3659568"/>
              <a:ext cx="103926" cy="190108"/>
            </a:xfrm>
            <a:custGeom>
              <a:avLst/>
              <a:gdLst>
                <a:gd name="T0" fmla="*/ 71 w 71"/>
                <a:gd name="T1" fmla="*/ 0 h 128"/>
                <a:gd name="T2" fmla="*/ 0 w 71"/>
                <a:gd name="T3" fmla="*/ 32 h 128"/>
                <a:gd name="T4" fmla="*/ 71 w 71"/>
                <a:gd name="T5" fmla="*/ 128 h 128"/>
                <a:gd name="T6" fmla="*/ 71 w 71"/>
                <a:gd name="T7" fmla="*/ 0 h 128"/>
              </a:gdLst>
              <a:ahLst/>
              <a:cxnLst>
                <a:cxn ang="0">
                  <a:pos x="T0" y="T1"/>
                </a:cxn>
                <a:cxn ang="0">
                  <a:pos x="T2" y="T3"/>
                </a:cxn>
                <a:cxn ang="0">
                  <a:pos x="T4" y="T5"/>
                </a:cxn>
                <a:cxn ang="0">
                  <a:pos x="T6" y="T7"/>
                </a:cxn>
              </a:cxnLst>
              <a:rect l="0" t="0" r="r" b="b"/>
              <a:pathLst>
                <a:path w="71" h="128">
                  <a:moveTo>
                    <a:pt x="71" y="0"/>
                  </a:moveTo>
                  <a:cubicBezTo>
                    <a:pt x="43" y="0"/>
                    <a:pt x="18" y="12"/>
                    <a:pt x="0" y="32"/>
                  </a:cubicBezTo>
                  <a:cubicBezTo>
                    <a:pt x="71" y="128"/>
                    <a:pt x="71" y="128"/>
                    <a:pt x="71" y="128"/>
                  </a:cubicBezTo>
                  <a:cubicBezTo>
                    <a:pt x="71" y="0"/>
                    <a:pt x="71" y="0"/>
                    <a:pt x="71" y="0"/>
                  </a:cubicBezTo>
                </a:path>
              </a:pathLst>
            </a:custGeom>
            <a:solidFill>
              <a:srgbClr val="D99D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Rectangle 13"/>
            <p:cNvSpPr>
              <a:spLocks noChangeArrowheads="1"/>
            </p:cNvSpPr>
            <p:nvPr/>
          </p:nvSpPr>
          <p:spPr bwMode="auto">
            <a:xfrm>
              <a:off x="1852035" y="4785004"/>
              <a:ext cx="1191341" cy="2536"/>
            </a:xfrm>
            <a:prstGeom prst="rect">
              <a:avLst/>
            </a:prstGeom>
            <a:solidFill>
              <a:srgbClr val="00A0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Rectangle 14"/>
            <p:cNvSpPr>
              <a:spLocks noChangeArrowheads="1"/>
            </p:cNvSpPr>
            <p:nvPr/>
          </p:nvSpPr>
          <p:spPr bwMode="auto">
            <a:xfrm>
              <a:off x="1852035" y="4785004"/>
              <a:ext cx="1191341" cy="2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5"/>
            <p:cNvSpPr>
              <a:spLocks noEditPoints="1"/>
            </p:cNvSpPr>
            <p:nvPr/>
          </p:nvSpPr>
          <p:spPr bwMode="auto">
            <a:xfrm>
              <a:off x="1852035" y="3155150"/>
              <a:ext cx="1191341" cy="1629856"/>
            </a:xfrm>
            <a:custGeom>
              <a:avLst/>
              <a:gdLst>
                <a:gd name="T0" fmla="*/ 345 w 809"/>
                <a:gd name="T1" fmla="*/ 472 h 1109"/>
                <a:gd name="T2" fmla="*/ 345 w 809"/>
                <a:gd name="T3" fmla="*/ 531 h 1109"/>
                <a:gd name="T4" fmla="*/ 345 w 809"/>
                <a:gd name="T5" fmla="*/ 531 h 1109"/>
                <a:gd name="T6" fmla="*/ 345 w 809"/>
                <a:gd name="T7" fmla="*/ 624 h 1109"/>
                <a:gd name="T8" fmla="*/ 261 w 809"/>
                <a:gd name="T9" fmla="*/ 605 h 1109"/>
                <a:gd name="T10" fmla="*/ 0 w 809"/>
                <a:gd name="T11" fmla="*/ 738 h 1109"/>
                <a:gd name="T12" fmla="*/ 0 w 809"/>
                <a:gd name="T13" fmla="*/ 738 h 1109"/>
                <a:gd name="T14" fmla="*/ 0 w 809"/>
                <a:gd name="T15" fmla="*/ 1109 h 1109"/>
                <a:gd name="T16" fmla="*/ 809 w 809"/>
                <a:gd name="T17" fmla="*/ 1109 h 1109"/>
                <a:gd name="T18" fmla="*/ 345 w 809"/>
                <a:gd name="T19" fmla="*/ 472 h 1109"/>
                <a:gd name="T20" fmla="*/ 0 w 809"/>
                <a:gd name="T21" fmla="*/ 0 h 1109"/>
                <a:gd name="T22" fmla="*/ 0 w 809"/>
                <a:gd name="T23" fmla="*/ 115 h 1109"/>
                <a:gd name="T24" fmla="*/ 1 w 809"/>
                <a:gd name="T25" fmla="*/ 1 h 1109"/>
                <a:gd name="T26" fmla="*/ 0 w 809"/>
                <a:gd name="T27" fmla="*/ 0 h 1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9" h="1109">
                  <a:moveTo>
                    <a:pt x="345" y="472"/>
                  </a:moveTo>
                  <a:cubicBezTo>
                    <a:pt x="345" y="531"/>
                    <a:pt x="345" y="531"/>
                    <a:pt x="345" y="531"/>
                  </a:cubicBezTo>
                  <a:cubicBezTo>
                    <a:pt x="345" y="531"/>
                    <a:pt x="345" y="531"/>
                    <a:pt x="345" y="531"/>
                  </a:cubicBezTo>
                  <a:cubicBezTo>
                    <a:pt x="345" y="624"/>
                    <a:pt x="345" y="624"/>
                    <a:pt x="345" y="624"/>
                  </a:cubicBezTo>
                  <a:cubicBezTo>
                    <a:pt x="315" y="624"/>
                    <a:pt x="286" y="617"/>
                    <a:pt x="261" y="605"/>
                  </a:cubicBezTo>
                  <a:cubicBezTo>
                    <a:pt x="213" y="659"/>
                    <a:pt x="132" y="714"/>
                    <a:pt x="0" y="738"/>
                  </a:cubicBezTo>
                  <a:cubicBezTo>
                    <a:pt x="0" y="738"/>
                    <a:pt x="0" y="738"/>
                    <a:pt x="0" y="738"/>
                  </a:cubicBezTo>
                  <a:cubicBezTo>
                    <a:pt x="0" y="1109"/>
                    <a:pt x="0" y="1109"/>
                    <a:pt x="0" y="1109"/>
                  </a:cubicBezTo>
                  <a:cubicBezTo>
                    <a:pt x="809" y="1109"/>
                    <a:pt x="809" y="1109"/>
                    <a:pt x="809" y="1109"/>
                  </a:cubicBezTo>
                  <a:cubicBezTo>
                    <a:pt x="345" y="472"/>
                    <a:pt x="345" y="472"/>
                    <a:pt x="345" y="472"/>
                  </a:cubicBezTo>
                  <a:moveTo>
                    <a:pt x="0" y="0"/>
                  </a:moveTo>
                  <a:cubicBezTo>
                    <a:pt x="0" y="115"/>
                    <a:pt x="0" y="115"/>
                    <a:pt x="0" y="115"/>
                  </a:cubicBezTo>
                  <a:cubicBezTo>
                    <a:pt x="1" y="1"/>
                    <a:pt x="1" y="1"/>
                    <a:pt x="1" y="1"/>
                  </a:cubicBezTo>
                  <a:cubicBezTo>
                    <a:pt x="0" y="0"/>
                    <a:pt x="0" y="0"/>
                    <a:pt x="0" y="0"/>
                  </a:cubicBezTo>
                </a:path>
              </a:pathLst>
            </a:custGeom>
            <a:solidFill>
              <a:srgbClr val="E5A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6"/>
            <p:cNvSpPr>
              <a:spLocks/>
            </p:cNvSpPr>
            <p:nvPr/>
          </p:nvSpPr>
          <p:spPr bwMode="auto">
            <a:xfrm>
              <a:off x="1852035" y="3155150"/>
              <a:ext cx="382751" cy="1084880"/>
            </a:xfrm>
            <a:custGeom>
              <a:avLst/>
              <a:gdLst>
                <a:gd name="T0" fmla="*/ 1 w 261"/>
                <a:gd name="T1" fmla="*/ 0 h 737"/>
                <a:gd name="T2" fmla="*/ 0 w 261"/>
                <a:gd name="T3" fmla="*/ 114 h 737"/>
                <a:gd name="T4" fmla="*/ 0 w 261"/>
                <a:gd name="T5" fmla="*/ 737 h 737"/>
                <a:gd name="T6" fmla="*/ 0 w 261"/>
                <a:gd name="T7" fmla="*/ 737 h 737"/>
                <a:gd name="T8" fmla="*/ 261 w 261"/>
                <a:gd name="T9" fmla="*/ 604 h 737"/>
                <a:gd name="T10" fmla="*/ 158 w 261"/>
                <a:gd name="T11" fmla="*/ 437 h 737"/>
                <a:gd name="T12" fmla="*/ 219 w 261"/>
                <a:gd name="T13" fmla="*/ 299 h 737"/>
                <a:gd name="T14" fmla="*/ 1 w 261"/>
                <a:gd name="T15" fmla="*/ 0 h 73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1" h="737">
                  <a:moveTo>
                    <a:pt x="1" y="0"/>
                  </a:moveTo>
                  <a:cubicBezTo>
                    <a:pt x="0" y="114"/>
                    <a:pt x="0" y="114"/>
                    <a:pt x="0" y="114"/>
                  </a:cubicBezTo>
                  <a:cubicBezTo>
                    <a:pt x="0" y="737"/>
                    <a:pt x="0" y="737"/>
                    <a:pt x="0" y="737"/>
                  </a:cubicBezTo>
                  <a:cubicBezTo>
                    <a:pt x="0" y="737"/>
                    <a:pt x="0" y="737"/>
                    <a:pt x="0" y="737"/>
                  </a:cubicBezTo>
                  <a:cubicBezTo>
                    <a:pt x="132" y="713"/>
                    <a:pt x="213" y="658"/>
                    <a:pt x="261" y="604"/>
                  </a:cubicBezTo>
                  <a:cubicBezTo>
                    <a:pt x="200" y="573"/>
                    <a:pt x="158" y="510"/>
                    <a:pt x="158" y="437"/>
                  </a:cubicBezTo>
                  <a:cubicBezTo>
                    <a:pt x="158" y="382"/>
                    <a:pt x="181" y="333"/>
                    <a:pt x="219" y="299"/>
                  </a:cubicBezTo>
                  <a:cubicBezTo>
                    <a:pt x="1" y="0"/>
                    <a:pt x="1" y="0"/>
                    <a:pt x="1"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17"/>
            <p:cNvSpPr>
              <a:spLocks/>
            </p:cNvSpPr>
            <p:nvPr/>
          </p:nvSpPr>
          <p:spPr bwMode="auto">
            <a:xfrm>
              <a:off x="2082698" y="3596199"/>
              <a:ext cx="276291" cy="476536"/>
            </a:xfrm>
            <a:custGeom>
              <a:avLst/>
              <a:gdLst>
                <a:gd name="T0" fmla="*/ 61 w 187"/>
                <a:gd name="T1" fmla="*/ 0 h 324"/>
                <a:gd name="T2" fmla="*/ 0 w 187"/>
                <a:gd name="T3" fmla="*/ 138 h 324"/>
                <a:gd name="T4" fmla="*/ 103 w 187"/>
                <a:gd name="T5" fmla="*/ 305 h 324"/>
                <a:gd name="T6" fmla="*/ 187 w 187"/>
                <a:gd name="T7" fmla="*/ 324 h 324"/>
                <a:gd name="T8" fmla="*/ 187 w 187"/>
                <a:gd name="T9" fmla="*/ 231 h 324"/>
                <a:gd name="T10" fmla="*/ 93 w 187"/>
                <a:gd name="T11" fmla="*/ 138 h 324"/>
                <a:gd name="T12" fmla="*/ 116 w 187"/>
                <a:gd name="T13" fmla="*/ 76 h 324"/>
                <a:gd name="T14" fmla="*/ 61 w 187"/>
                <a:gd name="T15" fmla="*/ 0 h 3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7" h="324">
                  <a:moveTo>
                    <a:pt x="61" y="0"/>
                  </a:moveTo>
                  <a:cubicBezTo>
                    <a:pt x="23" y="34"/>
                    <a:pt x="0" y="83"/>
                    <a:pt x="0" y="138"/>
                  </a:cubicBezTo>
                  <a:cubicBezTo>
                    <a:pt x="0" y="211"/>
                    <a:pt x="42" y="274"/>
                    <a:pt x="103" y="305"/>
                  </a:cubicBezTo>
                  <a:cubicBezTo>
                    <a:pt x="128" y="317"/>
                    <a:pt x="157" y="324"/>
                    <a:pt x="187" y="324"/>
                  </a:cubicBezTo>
                  <a:cubicBezTo>
                    <a:pt x="187" y="231"/>
                    <a:pt x="187" y="231"/>
                    <a:pt x="187" y="231"/>
                  </a:cubicBezTo>
                  <a:cubicBezTo>
                    <a:pt x="135" y="231"/>
                    <a:pt x="93" y="189"/>
                    <a:pt x="93" y="138"/>
                  </a:cubicBezTo>
                  <a:cubicBezTo>
                    <a:pt x="93" y="114"/>
                    <a:pt x="102" y="92"/>
                    <a:pt x="116" y="76"/>
                  </a:cubicBezTo>
                  <a:cubicBezTo>
                    <a:pt x="61" y="0"/>
                    <a:pt x="61" y="0"/>
                    <a:pt x="61" y="0"/>
                  </a:cubicBezTo>
                </a:path>
              </a:pathLst>
            </a:custGeom>
            <a:solidFill>
              <a:srgbClr val="E5A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8"/>
            <p:cNvSpPr>
              <a:spLocks/>
            </p:cNvSpPr>
            <p:nvPr/>
          </p:nvSpPr>
          <p:spPr bwMode="auto">
            <a:xfrm>
              <a:off x="2358989" y="3849676"/>
              <a:ext cx="0" cy="86182"/>
            </a:xfrm>
            <a:custGeom>
              <a:avLst/>
              <a:gdLst>
                <a:gd name="T0" fmla="*/ 0 h 59"/>
                <a:gd name="T1" fmla="*/ 59 h 59"/>
                <a:gd name="T2" fmla="*/ 59 h 59"/>
                <a:gd name="T3" fmla="*/ 0 h 59"/>
                <a:gd name="T4" fmla="*/ 0 h 59"/>
              </a:gdLst>
              <a:ahLst/>
              <a:cxnLst>
                <a:cxn ang="0">
                  <a:pos x="0" y="T0"/>
                </a:cxn>
                <a:cxn ang="0">
                  <a:pos x="0" y="T1"/>
                </a:cxn>
                <a:cxn ang="0">
                  <a:pos x="0" y="T2"/>
                </a:cxn>
                <a:cxn ang="0">
                  <a:pos x="0" y="T3"/>
                </a:cxn>
                <a:cxn ang="0">
                  <a:pos x="0" y="T4"/>
                </a:cxn>
              </a:cxnLst>
              <a:rect l="0" t="0" r="r" b="b"/>
              <a:pathLst>
                <a:path h="59">
                  <a:moveTo>
                    <a:pt x="0" y="0"/>
                  </a:moveTo>
                  <a:cubicBezTo>
                    <a:pt x="0" y="59"/>
                    <a:pt x="0" y="59"/>
                    <a:pt x="0" y="59"/>
                  </a:cubicBezTo>
                  <a:cubicBezTo>
                    <a:pt x="0" y="59"/>
                    <a:pt x="0" y="59"/>
                    <a:pt x="0" y="59"/>
                  </a:cubicBezTo>
                  <a:cubicBezTo>
                    <a:pt x="0" y="0"/>
                    <a:pt x="0" y="0"/>
                    <a:pt x="0" y="0"/>
                  </a:cubicBezTo>
                  <a:cubicBezTo>
                    <a:pt x="0" y="0"/>
                    <a:pt x="0" y="0"/>
                    <a:pt x="0" y="0"/>
                  </a:cubicBezTo>
                </a:path>
              </a:pathLst>
            </a:custGeom>
            <a:solidFill>
              <a:srgbClr val="C38D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9"/>
            <p:cNvSpPr>
              <a:spLocks/>
            </p:cNvSpPr>
            <p:nvPr/>
          </p:nvSpPr>
          <p:spPr bwMode="auto">
            <a:xfrm>
              <a:off x="2222111" y="3707729"/>
              <a:ext cx="136877" cy="228129"/>
            </a:xfrm>
            <a:custGeom>
              <a:avLst/>
              <a:gdLst>
                <a:gd name="T0" fmla="*/ 23 w 94"/>
                <a:gd name="T1" fmla="*/ 0 h 155"/>
                <a:gd name="T2" fmla="*/ 0 w 94"/>
                <a:gd name="T3" fmla="*/ 62 h 155"/>
                <a:gd name="T4" fmla="*/ 94 w 94"/>
                <a:gd name="T5" fmla="*/ 155 h 155"/>
                <a:gd name="T6" fmla="*/ 94 w 94"/>
                <a:gd name="T7" fmla="*/ 96 h 155"/>
                <a:gd name="T8" fmla="*/ 23 w 94"/>
                <a:gd name="T9" fmla="*/ 0 h 155"/>
              </a:gdLst>
              <a:ahLst/>
              <a:cxnLst>
                <a:cxn ang="0">
                  <a:pos x="T0" y="T1"/>
                </a:cxn>
                <a:cxn ang="0">
                  <a:pos x="T2" y="T3"/>
                </a:cxn>
                <a:cxn ang="0">
                  <a:pos x="T4" y="T5"/>
                </a:cxn>
                <a:cxn ang="0">
                  <a:pos x="T6" y="T7"/>
                </a:cxn>
                <a:cxn ang="0">
                  <a:pos x="T8" y="T9"/>
                </a:cxn>
              </a:cxnLst>
              <a:rect l="0" t="0" r="r" b="b"/>
              <a:pathLst>
                <a:path w="94" h="155">
                  <a:moveTo>
                    <a:pt x="23" y="0"/>
                  </a:moveTo>
                  <a:cubicBezTo>
                    <a:pt x="9" y="16"/>
                    <a:pt x="0" y="38"/>
                    <a:pt x="0" y="62"/>
                  </a:cubicBezTo>
                  <a:cubicBezTo>
                    <a:pt x="0" y="113"/>
                    <a:pt x="42" y="155"/>
                    <a:pt x="94" y="155"/>
                  </a:cubicBezTo>
                  <a:cubicBezTo>
                    <a:pt x="94" y="96"/>
                    <a:pt x="94" y="96"/>
                    <a:pt x="94" y="96"/>
                  </a:cubicBezTo>
                  <a:cubicBezTo>
                    <a:pt x="23" y="0"/>
                    <a:pt x="23" y="0"/>
                    <a:pt x="23" y="0"/>
                  </a:cubicBezTo>
                </a:path>
              </a:pathLst>
            </a:custGeom>
            <a:solidFill>
              <a:srgbClr val="C38D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2"/>
            <p:cNvSpPr>
              <a:spLocks noEditPoints="1"/>
            </p:cNvSpPr>
            <p:nvPr/>
          </p:nvSpPr>
          <p:spPr bwMode="auto">
            <a:xfrm>
              <a:off x="1917939" y="2990389"/>
              <a:ext cx="17744" cy="0"/>
            </a:xfrm>
            <a:custGeom>
              <a:avLst/>
              <a:gdLst>
                <a:gd name="T0" fmla="*/ 0 w 12"/>
                <a:gd name="T1" fmla="*/ 0 w 12"/>
                <a:gd name="T2" fmla="*/ 0 w 12"/>
                <a:gd name="T3" fmla="*/ 1 w 12"/>
                <a:gd name="T4" fmla="*/ 1 w 12"/>
                <a:gd name="T5" fmla="*/ 1 w 12"/>
                <a:gd name="T6" fmla="*/ 1 w 12"/>
                <a:gd name="T7" fmla="*/ 1 w 12"/>
                <a:gd name="T8" fmla="*/ 1 w 12"/>
                <a:gd name="T9" fmla="*/ 2 w 12"/>
                <a:gd name="T10" fmla="*/ 2 w 12"/>
                <a:gd name="T11" fmla="*/ 2 w 12"/>
                <a:gd name="T12" fmla="*/ 3 w 12"/>
                <a:gd name="T13" fmla="*/ 2 w 12"/>
                <a:gd name="T14" fmla="*/ 3 w 12"/>
                <a:gd name="T15" fmla="*/ 3 w 12"/>
                <a:gd name="T16" fmla="*/ 3 w 12"/>
                <a:gd name="T17" fmla="*/ 3 w 12"/>
                <a:gd name="T18" fmla="*/ 4 w 12"/>
                <a:gd name="T19" fmla="*/ 4 w 12"/>
                <a:gd name="T20" fmla="*/ 4 w 12"/>
                <a:gd name="T21" fmla="*/ 5 w 12"/>
                <a:gd name="T22" fmla="*/ 4 w 12"/>
                <a:gd name="T23" fmla="*/ 5 w 12"/>
                <a:gd name="T24" fmla="*/ 5 w 12"/>
                <a:gd name="T25" fmla="*/ 5 w 12"/>
                <a:gd name="T26" fmla="*/ 5 w 12"/>
                <a:gd name="T27" fmla="*/ 6 w 12"/>
                <a:gd name="T28" fmla="*/ 6 w 12"/>
                <a:gd name="T29" fmla="*/ 6 w 12"/>
                <a:gd name="T30" fmla="*/ 7 w 12"/>
                <a:gd name="T31" fmla="*/ 6 w 12"/>
                <a:gd name="T32" fmla="*/ 7 w 12"/>
                <a:gd name="T33" fmla="*/ 9 w 12"/>
                <a:gd name="T34" fmla="*/ 9 w 12"/>
                <a:gd name="T35" fmla="*/ 9 w 12"/>
                <a:gd name="T36" fmla="*/ 10 w 12"/>
                <a:gd name="T37" fmla="*/ 10 w 12"/>
                <a:gd name="T38" fmla="*/ 10 w 12"/>
                <a:gd name="T39" fmla="*/ 10 w 12"/>
                <a:gd name="T40" fmla="*/ 10 w 12"/>
                <a:gd name="T41" fmla="*/ 10 w 12"/>
                <a:gd name="T42" fmla="*/ 11 w 12"/>
                <a:gd name="T43" fmla="*/ 11 w 12"/>
                <a:gd name="T44" fmla="*/ 11 w 12"/>
                <a:gd name="T45" fmla="*/ 12 w 12"/>
                <a:gd name="T46" fmla="*/ 12 w 12"/>
                <a:gd name="T47" fmla="*/ 12 w 12"/>
                <a:gd name="T48" fmla="*/ 12 w 12"/>
                <a:gd name="T49" fmla="*/ 12 w 12"/>
                <a:gd name="T50" fmla="*/ 12 w 12"/>
              </a:gdLst>
              <a:ahLst/>
              <a:cxnLst>
                <a:cxn ang="0">
                  <a:pos x="T0" y="0"/>
                </a:cxn>
                <a:cxn ang="0">
                  <a:pos x="T1" y="0"/>
                </a:cxn>
                <a:cxn ang="0">
                  <a:pos x="T2" y="0"/>
                </a:cxn>
                <a:cxn ang="0">
                  <a:pos x="T3" y="0"/>
                </a:cxn>
                <a:cxn ang="0">
                  <a:pos x="T4" y="0"/>
                </a:cxn>
                <a:cxn ang="0">
                  <a:pos x="T5" y="0"/>
                </a:cxn>
                <a:cxn ang="0">
                  <a:pos x="T6" y="0"/>
                </a:cxn>
                <a:cxn ang="0">
                  <a:pos x="T7" y="0"/>
                </a:cxn>
                <a:cxn ang="0">
                  <a:pos x="T8" y="0"/>
                </a:cxn>
                <a:cxn ang="0">
                  <a:pos x="T9" y="0"/>
                </a:cxn>
                <a:cxn ang="0">
                  <a:pos x="T10" y="0"/>
                </a:cxn>
                <a:cxn ang="0">
                  <a:pos x="T11" y="0"/>
                </a:cxn>
                <a:cxn ang="0">
                  <a:pos x="T12" y="0"/>
                </a:cxn>
                <a:cxn ang="0">
                  <a:pos x="T13" y="0"/>
                </a:cxn>
                <a:cxn ang="0">
                  <a:pos x="T14" y="0"/>
                </a:cxn>
                <a:cxn ang="0">
                  <a:pos x="T15" y="0"/>
                </a:cxn>
                <a:cxn ang="0">
                  <a:pos x="T16" y="0"/>
                </a:cxn>
                <a:cxn ang="0">
                  <a:pos x="T17" y="0"/>
                </a:cxn>
                <a:cxn ang="0">
                  <a:pos x="T18" y="0"/>
                </a:cxn>
                <a:cxn ang="0">
                  <a:pos x="T19" y="0"/>
                </a:cxn>
                <a:cxn ang="0">
                  <a:pos x="T20" y="0"/>
                </a:cxn>
                <a:cxn ang="0">
                  <a:pos x="T21" y="0"/>
                </a:cxn>
                <a:cxn ang="0">
                  <a:pos x="T22" y="0"/>
                </a:cxn>
                <a:cxn ang="0">
                  <a:pos x="T23" y="0"/>
                </a:cxn>
                <a:cxn ang="0">
                  <a:pos x="T24" y="0"/>
                </a:cxn>
                <a:cxn ang="0">
                  <a:pos x="T25" y="0"/>
                </a:cxn>
                <a:cxn ang="0">
                  <a:pos x="T26" y="0"/>
                </a:cxn>
                <a:cxn ang="0">
                  <a:pos x="T27" y="0"/>
                </a:cxn>
                <a:cxn ang="0">
                  <a:pos x="T28" y="0"/>
                </a:cxn>
                <a:cxn ang="0">
                  <a:pos x="T29" y="0"/>
                </a:cxn>
                <a:cxn ang="0">
                  <a:pos x="T30" y="0"/>
                </a:cxn>
                <a:cxn ang="0">
                  <a:pos x="T31" y="0"/>
                </a:cxn>
                <a:cxn ang="0">
                  <a:pos x="T32" y="0"/>
                </a:cxn>
                <a:cxn ang="0">
                  <a:pos x="T33" y="0"/>
                </a:cxn>
                <a:cxn ang="0">
                  <a:pos x="T34" y="0"/>
                </a:cxn>
                <a:cxn ang="0">
                  <a:pos x="T35" y="0"/>
                </a:cxn>
                <a:cxn ang="0">
                  <a:pos x="T36" y="0"/>
                </a:cxn>
                <a:cxn ang="0">
                  <a:pos x="T37" y="0"/>
                </a:cxn>
                <a:cxn ang="0">
                  <a:pos x="T38" y="0"/>
                </a:cxn>
                <a:cxn ang="0">
                  <a:pos x="T39" y="0"/>
                </a:cxn>
                <a:cxn ang="0">
                  <a:pos x="T40" y="0"/>
                </a:cxn>
                <a:cxn ang="0">
                  <a:pos x="T41" y="0"/>
                </a:cxn>
                <a:cxn ang="0">
                  <a:pos x="T42" y="0"/>
                </a:cxn>
                <a:cxn ang="0">
                  <a:pos x="T43" y="0"/>
                </a:cxn>
                <a:cxn ang="0">
                  <a:pos x="T44" y="0"/>
                </a:cxn>
                <a:cxn ang="0">
                  <a:pos x="T45" y="0"/>
                </a:cxn>
                <a:cxn ang="0">
                  <a:pos x="T46" y="0"/>
                </a:cxn>
                <a:cxn ang="0">
                  <a:pos x="T47" y="0"/>
                </a:cxn>
                <a:cxn ang="0">
                  <a:pos x="T48" y="0"/>
                </a:cxn>
                <a:cxn ang="0">
                  <a:pos x="T49" y="0"/>
                </a:cxn>
                <a:cxn ang="0">
                  <a:pos x="T50" y="0"/>
                </a:cxn>
              </a:cxnLst>
              <a:rect l="0" t="0" r="r" b="b"/>
              <a:pathLst>
                <a:path w="12">
                  <a:moveTo>
                    <a:pt x="0" y="0"/>
                  </a:moveTo>
                  <a:cubicBezTo>
                    <a:pt x="0" y="0"/>
                    <a:pt x="0" y="0"/>
                    <a:pt x="0" y="0"/>
                  </a:cubicBezTo>
                  <a:cubicBezTo>
                    <a:pt x="0" y="0"/>
                    <a:pt x="0" y="0"/>
                    <a:pt x="0" y="0"/>
                  </a:cubicBezTo>
                  <a:moveTo>
                    <a:pt x="1" y="0"/>
                  </a:moveTo>
                  <a:cubicBezTo>
                    <a:pt x="1" y="0"/>
                    <a:pt x="1" y="0"/>
                    <a:pt x="1" y="0"/>
                  </a:cubicBezTo>
                  <a:cubicBezTo>
                    <a:pt x="1" y="0"/>
                    <a:pt x="1" y="0"/>
                    <a:pt x="1" y="0"/>
                  </a:cubicBezTo>
                  <a:moveTo>
                    <a:pt x="1" y="0"/>
                  </a:moveTo>
                  <a:cubicBezTo>
                    <a:pt x="1" y="0"/>
                    <a:pt x="1" y="0"/>
                    <a:pt x="1" y="0"/>
                  </a:cubicBezTo>
                  <a:cubicBezTo>
                    <a:pt x="1" y="0"/>
                    <a:pt x="1" y="0"/>
                    <a:pt x="1" y="0"/>
                  </a:cubicBezTo>
                  <a:moveTo>
                    <a:pt x="2" y="0"/>
                  </a:moveTo>
                  <a:cubicBezTo>
                    <a:pt x="2" y="0"/>
                    <a:pt x="2" y="0"/>
                    <a:pt x="2" y="0"/>
                  </a:cubicBezTo>
                  <a:cubicBezTo>
                    <a:pt x="2" y="0"/>
                    <a:pt x="2" y="0"/>
                    <a:pt x="2" y="0"/>
                  </a:cubicBezTo>
                  <a:moveTo>
                    <a:pt x="3" y="0"/>
                  </a:moveTo>
                  <a:cubicBezTo>
                    <a:pt x="3" y="0"/>
                    <a:pt x="3" y="0"/>
                    <a:pt x="2" y="0"/>
                  </a:cubicBezTo>
                  <a:cubicBezTo>
                    <a:pt x="3" y="0"/>
                    <a:pt x="3" y="0"/>
                    <a:pt x="3" y="0"/>
                  </a:cubicBezTo>
                  <a:moveTo>
                    <a:pt x="3" y="0"/>
                  </a:moveTo>
                  <a:cubicBezTo>
                    <a:pt x="3" y="0"/>
                    <a:pt x="3" y="0"/>
                    <a:pt x="3" y="0"/>
                  </a:cubicBezTo>
                  <a:cubicBezTo>
                    <a:pt x="3" y="0"/>
                    <a:pt x="3" y="0"/>
                    <a:pt x="3" y="0"/>
                  </a:cubicBezTo>
                  <a:moveTo>
                    <a:pt x="4" y="0"/>
                  </a:moveTo>
                  <a:cubicBezTo>
                    <a:pt x="4" y="0"/>
                    <a:pt x="4" y="0"/>
                    <a:pt x="4" y="0"/>
                  </a:cubicBezTo>
                  <a:cubicBezTo>
                    <a:pt x="4" y="0"/>
                    <a:pt x="4" y="0"/>
                    <a:pt x="4" y="0"/>
                  </a:cubicBezTo>
                  <a:moveTo>
                    <a:pt x="5" y="0"/>
                  </a:moveTo>
                  <a:cubicBezTo>
                    <a:pt x="5" y="0"/>
                    <a:pt x="4" y="0"/>
                    <a:pt x="4" y="0"/>
                  </a:cubicBezTo>
                  <a:cubicBezTo>
                    <a:pt x="4" y="0"/>
                    <a:pt x="5" y="0"/>
                    <a:pt x="5" y="0"/>
                  </a:cubicBezTo>
                  <a:moveTo>
                    <a:pt x="5" y="0"/>
                  </a:moveTo>
                  <a:cubicBezTo>
                    <a:pt x="5" y="0"/>
                    <a:pt x="5" y="0"/>
                    <a:pt x="5" y="0"/>
                  </a:cubicBezTo>
                  <a:cubicBezTo>
                    <a:pt x="5" y="0"/>
                    <a:pt x="5" y="0"/>
                    <a:pt x="5" y="0"/>
                  </a:cubicBezTo>
                  <a:moveTo>
                    <a:pt x="6" y="0"/>
                  </a:moveTo>
                  <a:cubicBezTo>
                    <a:pt x="6" y="0"/>
                    <a:pt x="6" y="0"/>
                    <a:pt x="6" y="0"/>
                  </a:cubicBezTo>
                  <a:cubicBezTo>
                    <a:pt x="6" y="0"/>
                    <a:pt x="6" y="0"/>
                    <a:pt x="6" y="0"/>
                  </a:cubicBezTo>
                  <a:moveTo>
                    <a:pt x="7" y="0"/>
                  </a:moveTo>
                  <a:cubicBezTo>
                    <a:pt x="7" y="0"/>
                    <a:pt x="6" y="0"/>
                    <a:pt x="6" y="0"/>
                  </a:cubicBezTo>
                  <a:cubicBezTo>
                    <a:pt x="6" y="0"/>
                    <a:pt x="7" y="0"/>
                    <a:pt x="7" y="0"/>
                  </a:cubicBezTo>
                  <a:moveTo>
                    <a:pt x="9" y="0"/>
                  </a:moveTo>
                  <a:cubicBezTo>
                    <a:pt x="9" y="0"/>
                    <a:pt x="9" y="0"/>
                    <a:pt x="9" y="0"/>
                  </a:cubicBezTo>
                  <a:cubicBezTo>
                    <a:pt x="9" y="0"/>
                    <a:pt x="9" y="0"/>
                    <a:pt x="9" y="0"/>
                  </a:cubicBezTo>
                  <a:moveTo>
                    <a:pt x="10" y="0"/>
                  </a:moveTo>
                  <a:cubicBezTo>
                    <a:pt x="10" y="0"/>
                    <a:pt x="10" y="0"/>
                    <a:pt x="10" y="0"/>
                  </a:cubicBezTo>
                  <a:cubicBezTo>
                    <a:pt x="10" y="0"/>
                    <a:pt x="10" y="0"/>
                    <a:pt x="10" y="0"/>
                  </a:cubicBezTo>
                  <a:moveTo>
                    <a:pt x="10" y="0"/>
                  </a:moveTo>
                  <a:cubicBezTo>
                    <a:pt x="10" y="0"/>
                    <a:pt x="10" y="0"/>
                    <a:pt x="10" y="0"/>
                  </a:cubicBezTo>
                  <a:cubicBezTo>
                    <a:pt x="10" y="0"/>
                    <a:pt x="10" y="0"/>
                    <a:pt x="10" y="0"/>
                  </a:cubicBezTo>
                  <a:moveTo>
                    <a:pt x="11" y="0"/>
                  </a:moveTo>
                  <a:cubicBezTo>
                    <a:pt x="11" y="0"/>
                    <a:pt x="11" y="0"/>
                    <a:pt x="11" y="0"/>
                  </a:cubicBezTo>
                  <a:cubicBezTo>
                    <a:pt x="11" y="0"/>
                    <a:pt x="11" y="0"/>
                    <a:pt x="11" y="0"/>
                  </a:cubicBezTo>
                  <a:moveTo>
                    <a:pt x="12" y="0"/>
                  </a:moveTo>
                  <a:cubicBezTo>
                    <a:pt x="12" y="0"/>
                    <a:pt x="12" y="0"/>
                    <a:pt x="12" y="0"/>
                  </a:cubicBezTo>
                  <a:cubicBezTo>
                    <a:pt x="12" y="0"/>
                    <a:pt x="12" y="0"/>
                    <a:pt x="12" y="0"/>
                  </a:cubicBezTo>
                  <a:moveTo>
                    <a:pt x="12" y="0"/>
                  </a:moveTo>
                  <a:cubicBezTo>
                    <a:pt x="12" y="0"/>
                    <a:pt x="12" y="0"/>
                    <a:pt x="12" y="0"/>
                  </a:cubicBezTo>
                  <a:cubicBezTo>
                    <a:pt x="12" y="0"/>
                    <a:pt x="12" y="0"/>
                    <a:pt x="12" y="0"/>
                  </a:cubicBezTo>
                </a:path>
              </a:pathLst>
            </a:custGeom>
            <a:solidFill>
              <a:srgbClr val="E5E2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3" name="Group 2"/>
            <p:cNvGrpSpPr/>
            <p:nvPr/>
          </p:nvGrpSpPr>
          <p:grpSpPr>
            <a:xfrm>
              <a:off x="3399703" y="3667173"/>
              <a:ext cx="747757" cy="1127972"/>
              <a:chOff x="3399703" y="3667173"/>
              <a:chExt cx="747757" cy="1127972"/>
            </a:xfrm>
          </p:grpSpPr>
          <p:sp>
            <p:nvSpPr>
              <p:cNvPr id="29" name="Freeform 25"/>
              <p:cNvSpPr>
                <a:spLocks/>
              </p:cNvSpPr>
              <p:nvPr/>
            </p:nvSpPr>
            <p:spPr bwMode="auto">
              <a:xfrm>
                <a:off x="3399703" y="3667173"/>
                <a:ext cx="707201" cy="1127972"/>
              </a:xfrm>
              <a:custGeom>
                <a:avLst/>
                <a:gdLst>
                  <a:gd name="T0" fmla="*/ 127 w 480"/>
                  <a:gd name="T1" fmla="*/ 400 h 767"/>
                  <a:gd name="T2" fmla="*/ 127 w 480"/>
                  <a:gd name="T3" fmla="*/ 60 h 767"/>
                  <a:gd name="T4" fmla="*/ 127 w 480"/>
                  <a:gd name="T5" fmla="*/ 60 h 767"/>
                  <a:gd name="T6" fmla="*/ 64 w 480"/>
                  <a:gd name="T7" fmla="*/ 0 h 767"/>
                  <a:gd name="T8" fmla="*/ 0 w 480"/>
                  <a:gd name="T9" fmla="*/ 60 h 767"/>
                  <a:gd name="T10" fmla="*/ 0 w 480"/>
                  <a:gd name="T11" fmla="*/ 60 h 767"/>
                  <a:gd name="T12" fmla="*/ 0 w 480"/>
                  <a:gd name="T13" fmla="*/ 400 h 767"/>
                  <a:gd name="T14" fmla="*/ 0 w 480"/>
                  <a:gd name="T15" fmla="*/ 615 h 767"/>
                  <a:gd name="T16" fmla="*/ 0 w 480"/>
                  <a:gd name="T17" fmla="*/ 767 h 767"/>
                  <a:gd name="T18" fmla="*/ 480 w 480"/>
                  <a:gd name="T19" fmla="*/ 767 h 767"/>
                  <a:gd name="T20" fmla="*/ 480 w 480"/>
                  <a:gd name="T21" fmla="*/ 400 h 767"/>
                  <a:gd name="T22" fmla="*/ 127 w 480"/>
                  <a:gd name="T23" fmla="*/ 400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0" h="767">
                    <a:moveTo>
                      <a:pt x="127" y="400"/>
                    </a:moveTo>
                    <a:cubicBezTo>
                      <a:pt x="127" y="60"/>
                      <a:pt x="127" y="60"/>
                      <a:pt x="127" y="60"/>
                    </a:cubicBezTo>
                    <a:cubicBezTo>
                      <a:pt x="127" y="60"/>
                      <a:pt x="127" y="60"/>
                      <a:pt x="127" y="60"/>
                    </a:cubicBezTo>
                    <a:cubicBezTo>
                      <a:pt x="125" y="26"/>
                      <a:pt x="97" y="0"/>
                      <a:pt x="64" y="0"/>
                    </a:cubicBezTo>
                    <a:cubicBezTo>
                      <a:pt x="30" y="0"/>
                      <a:pt x="2" y="26"/>
                      <a:pt x="0" y="60"/>
                    </a:cubicBezTo>
                    <a:cubicBezTo>
                      <a:pt x="0" y="60"/>
                      <a:pt x="0" y="60"/>
                      <a:pt x="0" y="60"/>
                    </a:cubicBezTo>
                    <a:cubicBezTo>
                      <a:pt x="0" y="400"/>
                      <a:pt x="0" y="400"/>
                      <a:pt x="0" y="400"/>
                    </a:cubicBezTo>
                    <a:cubicBezTo>
                      <a:pt x="0" y="615"/>
                      <a:pt x="0" y="615"/>
                      <a:pt x="0" y="615"/>
                    </a:cubicBezTo>
                    <a:cubicBezTo>
                      <a:pt x="0" y="767"/>
                      <a:pt x="0" y="767"/>
                      <a:pt x="0" y="767"/>
                    </a:cubicBezTo>
                    <a:cubicBezTo>
                      <a:pt x="480" y="767"/>
                      <a:pt x="480" y="767"/>
                      <a:pt x="480" y="767"/>
                    </a:cubicBezTo>
                    <a:cubicBezTo>
                      <a:pt x="480" y="400"/>
                      <a:pt x="480" y="400"/>
                      <a:pt x="480" y="400"/>
                    </a:cubicBezTo>
                    <a:lnTo>
                      <a:pt x="127" y="400"/>
                    </a:lnTo>
                    <a:close/>
                  </a:path>
                </a:pathLst>
              </a:custGeom>
              <a:solidFill>
                <a:srgbClr val="FF8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6"/>
              <p:cNvSpPr>
                <a:spLocks/>
              </p:cNvSpPr>
              <p:nvPr/>
            </p:nvSpPr>
            <p:spPr bwMode="auto">
              <a:xfrm>
                <a:off x="3399703" y="3981484"/>
                <a:ext cx="747757" cy="813661"/>
              </a:xfrm>
              <a:custGeom>
                <a:avLst/>
                <a:gdLst>
                  <a:gd name="T0" fmla="*/ 445 w 508"/>
                  <a:gd name="T1" fmla="*/ 81 h 552"/>
                  <a:gd name="T2" fmla="*/ 381 w 508"/>
                  <a:gd name="T3" fmla="*/ 145 h 552"/>
                  <a:gd name="T4" fmla="*/ 381 w 508"/>
                  <a:gd name="T5" fmla="*/ 88 h 552"/>
                  <a:gd name="T6" fmla="*/ 381 w 508"/>
                  <a:gd name="T7" fmla="*/ 88 h 552"/>
                  <a:gd name="T8" fmla="*/ 381 w 508"/>
                  <a:gd name="T9" fmla="*/ 86 h 552"/>
                  <a:gd name="T10" fmla="*/ 318 w 508"/>
                  <a:gd name="T11" fmla="*/ 23 h 552"/>
                  <a:gd name="T12" fmla="*/ 254 w 508"/>
                  <a:gd name="T13" fmla="*/ 86 h 552"/>
                  <a:gd name="T14" fmla="*/ 254 w 508"/>
                  <a:gd name="T15" fmla="*/ 88 h 552"/>
                  <a:gd name="T16" fmla="*/ 254 w 508"/>
                  <a:gd name="T17" fmla="*/ 88 h 552"/>
                  <a:gd name="T18" fmla="*/ 254 w 508"/>
                  <a:gd name="T19" fmla="*/ 86 h 552"/>
                  <a:gd name="T20" fmla="*/ 254 w 508"/>
                  <a:gd name="T21" fmla="*/ 64 h 552"/>
                  <a:gd name="T22" fmla="*/ 191 w 508"/>
                  <a:gd name="T23" fmla="*/ 0 h 552"/>
                  <a:gd name="T24" fmla="*/ 127 w 508"/>
                  <a:gd name="T25" fmla="*/ 64 h 552"/>
                  <a:gd name="T26" fmla="*/ 127 w 508"/>
                  <a:gd name="T27" fmla="*/ 127 h 552"/>
                  <a:gd name="T28" fmla="*/ 127 w 508"/>
                  <a:gd name="T29" fmla="*/ 131 h 552"/>
                  <a:gd name="T30" fmla="*/ 127 w 508"/>
                  <a:gd name="T31" fmla="*/ 131 h 552"/>
                  <a:gd name="T32" fmla="*/ 127 w 508"/>
                  <a:gd name="T33" fmla="*/ 127 h 552"/>
                  <a:gd name="T34" fmla="*/ 64 w 508"/>
                  <a:gd name="T35" fmla="*/ 63 h 552"/>
                  <a:gd name="T36" fmla="*/ 0 w 508"/>
                  <a:gd name="T37" fmla="*/ 127 h 552"/>
                  <a:gd name="T38" fmla="*/ 0 w 508"/>
                  <a:gd name="T39" fmla="*/ 131 h 552"/>
                  <a:gd name="T40" fmla="*/ 0 w 508"/>
                  <a:gd name="T41" fmla="*/ 131 h 552"/>
                  <a:gd name="T42" fmla="*/ 0 w 508"/>
                  <a:gd name="T43" fmla="*/ 552 h 552"/>
                  <a:gd name="T44" fmla="*/ 70 w 508"/>
                  <a:gd name="T45" fmla="*/ 552 h 552"/>
                  <a:gd name="T46" fmla="*/ 127 w 508"/>
                  <a:gd name="T47" fmla="*/ 552 h 552"/>
                  <a:gd name="T48" fmla="*/ 376 w 508"/>
                  <a:gd name="T49" fmla="*/ 552 h 552"/>
                  <a:gd name="T50" fmla="*/ 400 w 508"/>
                  <a:gd name="T51" fmla="*/ 469 h 552"/>
                  <a:gd name="T52" fmla="*/ 223 w 508"/>
                  <a:gd name="T53" fmla="*/ 304 h 552"/>
                  <a:gd name="T54" fmla="*/ 127 w 508"/>
                  <a:gd name="T55" fmla="*/ 330 h 552"/>
                  <a:gd name="T56" fmla="*/ 127 w 508"/>
                  <a:gd name="T57" fmla="*/ 232 h 552"/>
                  <a:gd name="T58" fmla="*/ 127 w 508"/>
                  <a:gd name="T59" fmla="*/ 230 h 552"/>
                  <a:gd name="T60" fmla="*/ 127 w 508"/>
                  <a:gd name="T61" fmla="*/ 230 h 552"/>
                  <a:gd name="T62" fmla="*/ 127 w 508"/>
                  <a:gd name="T63" fmla="*/ 232 h 552"/>
                  <a:gd name="T64" fmla="*/ 191 w 508"/>
                  <a:gd name="T65" fmla="*/ 295 h 552"/>
                  <a:gd name="T66" fmla="*/ 254 w 508"/>
                  <a:gd name="T67" fmla="*/ 232 h 552"/>
                  <a:gd name="T68" fmla="*/ 254 w 508"/>
                  <a:gd name="T69" fmla="*/ 230 h 552"/>
                  <a:gd name="T70" fmla="*/ 254 w 508"/>
                  <a:gd name="T71" fmla="*/ 230 h 552"/>
                  <a:gd name="T72" fmla="*/ 254 w 508"/>
                  <a:gd name="T73" fmla="*/ 232 h 552"/>
                  <a:gd name="T74" fmla="*/ 254 w 508"/>
                  <a:gd name="T75" fmla="*/ 254 h 552"/>
                  <a:gd name="T76" fmla="*/ 254 w 508"/>
                  <a:gd name="T77" fmla="*/ 254 h 552"/>
                  <a:gd name="T78" fmla="*/ 318 w 508"/>
                  <a:gd name="T79" fmla="*/ 313 h 552"/>
                  <a:gd name="T80" fmla="*/ 381 w 508"/>
                  <a:gd name="T81" fmla="*/ 254 h 552"/>
                  <a:gd name="T82" fmla="*/ 381 w 508"/>
                  <a:gd name="T83" fmla="*/ 254 h 552"/>
                  <a:gd name="T84" fmla="*/ 381 w 508"/>
                  <a:gd name="T85" fmla="*/ 306 h 552"/>
                  <a:gd name="T86" fmla="*/ 381 w 508"/>
                  <a:gd name="T87" fmla="*/ 306 h 552"/>
                  <a:gd name="T88" fmla="*/ 445 w 508"/>
                  <a:gd name="T89" fmla="*/ 367 h 552"/>
                  <a:gd name="T90" fmla="*/ 508 w 508"/>
                  <a:gd name="T91" fmla="*/ 306 h 552"/>
                  <a:gd name="T92" fmla="*/ 508 w 508"/>
                  <a:gd name="T93" fmla="*/ 306 h 552"/>
                  <a:gd name="T94" fmla="*/ 508 w 508"/>
                  <a:gd name="T95" fmla="*/ 145 h 552"/>
                  <a:gd name="T96" fmla="*/ 445 w 508"/>
                  <a:gd name="T97" fmla="*/ 81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08" h="552">
                    <a:moveTo>
                      <a:pt x="445" y="81"/>
                    </a:moveTo>
                    <a:cubicBezTo>
                      <a:pt x="410" y="81"/>
                      <a:pt x="381" y="110"/>
                      <a:pt x="381" y="145"/>
                    </a:cubicBezTo>
                    <a:cubicBezTo>
                      <a:pt x="381" y="88"/>
                      <a:pt x="381" y="88"/>
                      <a:pt x="381" y="88"/>
                    </a:cubicBezTo>
                    <a:cubicBezTo>
                      <a:pt x="381" y="88"/>
                      <a:pt x="381" y="88"/>
                      <a:pt x="381" y="88"/>
                    </a:cubicBezTo>
                    <a:cubicBezTo>
                      <a:pt x="381" y="88"/>
                      <a:pt x="381" y="87"/>
                      <a:pt x="381" y="86"/>
                    </a:cubicBezTo>
                    <a:cubicBezTo>
                      <a:pt x="381" y="51"/>
                      <a:pt x="353" y="23"/>
                      <a:pt x="318" y="23"/>
                    </a:cubicBezTo>
                    <a:cubicBezTo>
                      <a:pt x="283" y="23"/>
                      <a:pt x="254" y="51"/>
                      <a:pt x="254" y="86"/>
                    </a:cubicBezTo>
                    <a:cubicBezTo>
                      <a:pt x="254" y="87"/>
                      <a:pt x="254" y="88"/>
                      <a:pt x="254" y="88"/>
                    </a:cubicBezTo>
                    <a:cubicBezTo>
                      <a:pt x="254" y="88"/>
                      <a:pt x="254" y="88"/>
                      <a:pt x="254" y="88"/>
                    </a:cubicBezTo>
                    <a:cubicBezTo>
                      <a:pt x="254" y="86"/>
                      <a:pt x="254" y="86"/>
                      <a:pt x="254" y="86"/>
                    </a:cubicBezTo>
                    <a:cubicBezTo>
                      <a:pt x="254" y="64"/>
                      <a:pt x="254" y="64"/>
                      <a:pt x="254" y="64"/>
                    </a:cubicBezTo>
                    <a:cubicBezTo>
                      <a:pt x="254" y="29"/>
                      <a:pt x="226" y="0"/>
                      <a:pt x="191" y="0"/>
                    </a:cubicBezTo>
                    <a:cubicBezTo>
                      <a:pt x="156" y="0"/>
                      <a:pt x="127" y="29"/>
                      <a:pt x="127" y="64"/>
                    </a:cubicBezTo>
                    <a:cubicBezTo>
                      <a:pt x="127" y="127"/>
                      <a:pt x="127" y="127"/>
                      <a:pt x="127" y="127"/>
                    </a:cubicBezTo>
                    <a:cubicBezTo>
                      <a:pt x="127" y="131"/>
                      <a:pt x="127" y="131"/>
                      <a:pt x="127" y="131"/>
                    </a:cubicBezTo>
                    <a:cubicBezTo>
                      <a:pt x="127" y="131"/>
                      <a:pt x="127" y="131"/>
                      <a:pt x="127" y="131"/>
                    </a:cubicBezTo>
                    <a:cubicBezTo>
                      <a:pt x="127" y="130"/>
                      <a:pt x="127" y="128"/>
                      <a:pt x="127" y="127"/>
                    </a:cubicBezTo>
                    <a:cubicBezTo>
                      <a:pt x="127" y="91"/>
                      <a:pt x="99" y="63"/>
                      <a:pt x="64" y="63"/>
                    </a:cubicBezTo>
                    <a:cubicBezTo>
                      <a:pt x="29" y="63"/>
                      <a:pt x="0" y="91"/>
                      <a:pt x="0" y="127"/>
                    </a:cubicBezTo>
                    <a:cubicBezTo>
                      <a:pt x="0" y="128"/>
                      <a:pt x="0" y="130"/>
                      <a:pt x="0" y="131"/>
                    </a:cubicBezTo>
                    <a:cubicBezTo>
                      <a:pt x="0" y="131"/>
                      <a:pt x="0" y="131"/>
                      <a:pt x="0" y="131"/>
                    </a:cubicBezTo>
                    <a:cubicBezTo>
                      <a:pt x="0" y="552"/>
                      <a:pt x="0" y="552"/>
                      <a:pt x="0" y="552"/>
                    </a:cubicBezTo>
                    <a:cubicBezTo>
                      <a:pt x="70" y="552"/>
                      <a:pt x="70" y="552"/>
                      <a:pt x="70" y="552"/>
                    </a:cubicBezTo>
                    <a:cubicBezTo>
                      <a:pt x="127" y="552"/>
                      <a:pt x="127" y="552"/>
                      <a:pt x="127" y="552"/>
                    </a:cubicBezTo>
                    <a:cubicBezTo>
                      <a:pt x="376" y="552"/>
                      <a:pt x="376" y="552"/>
                      <a:pt x="376" y="552"/>
                    </a:cubicBezTo>
                    <a:cubicBezTo>
                      <a:pt x="391" y="528"/>
                      <a:pt x="400" y="499"/>
                      <a:pt x="400" y="469"/>
                    </a:cubicBezTo>
                    <a:cubicBezTo>
                      <a:pt x="400" y="378"/>
                      <a:pt x="321" y="304"/>
                      <a:pt x="223" y="304"/>
                    </a:cubicBezTo>
                    <a:cubicBezTo>
                      <a:pt x="188" y="304"/>
                      <a:pt x="155" y="313"/>
                      <a:pt x="127" y="330"/>
                    </a:cubicBezTo>
                    <a:cubicBezTo>
                      <a:pt x="127" y="232"/>
                      <a:pt x="127" y="232"/>
                      <a:pt x="127" y="232"/>
                    </a:cubicBezTo>
                    <a:cubicBezTo>
                      <a:pt x="127" y="230"/>
                      <a:pt x="127" y="230"/>
                      <a:pt x="127" y="230"/>
                    </a:cubicBezTo>
                    <a:cubicBezTo>
                      <a:pt x="127" y="230"/>
                      <a:pt x="127" y="230"/>
                      <a:pt x="127" y="230"/>
                    </a:cubicBezTo>
                    <a:cubicBezTo>
                      <a:pt x="127" y="231"/>
                      <a:pt x="127" y="231"/>
                      <a:pt x="127" y="232"/>
                    </a:cubicBezTo>
                    <a:cubicBezTo>
                      <a:pt x="127" y="267"/>
                      <a:pt x="156" y="295"/>
                      <a:pt x="191" y="295"/>
                    </a:cubicBezTo>
                    <a:cubicBezTo>
                      <a:pt x="226" y="295"/>
                      <a:pt x="254" y="267"/>
                      <a:pt x="254" y="232"/>
                    </a:cubicBezTo>
                    <a:cubicBezTo>
                      <a:pt x="254" y="231"/>
                      <a:pt x="254" y="231"/>
                      <a:pt x="254" y="230"/>
                    </a:cubicBezTo>
                    <a:cubicBezTo>
                      <a:pt x="254" y="230"/>
                      <a:pt x="254" y="230"/>
                      <a:pt x="254" y="230"/>
                    </a:cubicBezTo>
                    <a:cubicBezTo>
                      <a:pt x="254" y="232"/>
                      <a:pt x="254" y="232"/>
                      <a:pt x="254" y="232"/>
                    </a:cubicBezTo>
                    <a:cubicBezTo>
                      <a:pt x="254" y="254"/>
                      <a:pt x="254" y="254"/>
                      <a:pt x="254" y="254"/>
                    </a:cubicBezTo>
                    <a:cubicBezTo>
                      <a:pt x="254" y="254"/>
                      <a:pt x="254" y="254"/>
                      <a:pt x="254" y="254"/>
                    </a:cubicBezTo>
                    <a:cubicBezTo>
                      <a:pt x="257" y="287"/>
                      <a:pt x="284" y="313"/>
                      <a:pt x="318" y="313"/>
                    </a:cubicBezTo>
                    <a:cubicBezTo>
                      <a:pt x="351" y="313"/>
                      <a:pt x="379" y="287"/>
                      <a:pt x="381" y="254"/>
                    </a:cubicBezTo>
                    <a:cubicBezTo>
                      <a:pt x="381" y="254"/>
                      <a:pt x="381" y="254"/>
                      <a:pt x="381" y="254"/>
                    </a:cubicBezTo>
                    <a:cubicBezTo>
                      <a:pt x="381" y="306"/>
                      <a:pt x="381" y="306"/>
                      <a:pt x="381" y="306"/>
                    </a:cubicBezTo>
                    <a:cubicBezTo>
                      <a:pt x="381" y="306"/>
                      <a:pt x="381" y="306"/>
                      <a:pt x="381" y="306"/>
                    </a:cubicBezTo>
                    <a:cubicBezTo>
                      <a:pt x="383" y="340"/>
                      <a:pt x="411" y="367"/>
                      <a:pt x="445" y="367"/>
                    </a:cubicBezTo>
                    <a:cubicBezTo>
                      <a:pt x="479" y="367"/>
                      <a:pt x="507" y="340"/>
                      <a:pt x="508" y="306"/>
                    </a:cubicBezTo>
                    <a:cubicBezTo>
                      <a:pt x="508" y="306"/>
                      <a:pt x="508" y="306"/>
                      <a:pt x="508" y="306"/>
                    </a:cubicBezTo>
                    <a:cubicBezTo>
                      <a:pt x="508" y="145"/>
                      <a:pt x="508" y="145"/>
                      <a:pt x="508" y="145"/>
                    </a:cubicBezTo>
                    <a:cubicBezTo>
                      <a:pt x="508" y="110"/>
                      <a:pt x="480" y="81"/>
                      <a:pt x="445" y="81"/>
                    </a:cubicBezTo>
                    <a:close/>
                  </a:path>
                </a:pathLst>
              </a:custGeom>
              <a:solidFill>
                <a:srgbClr val="FFB9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3411622267"/>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2">
                                            <p:bg/>
                                          </p:spTgt>
                                        </p:tgtEl>
                                        <p:attrNameLst>
                                          <p:attrName>style.visibility</p:attrName>
                                        </p:attrNameLst>
                                      </p:cBhvr>
                                      <p:to>
                                        <p:strVal val="visible"/>
                                      </p:to>
                                    </p:set>
                                    <p:animEffect transition="in" filter="fade">
                                      <p:cBhvr>
                                        <p:cTn id="7" dur="500"/>
                                        <p:tgtEl>
                                          <p:spTgt spid="32">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
                                            <p:txEl>
                                              <p:pRg st="0" end="0"/>
                                            </p:txEl>
                                          </p:spTgt>
                                        </p:tgtEl>
                                        <p:attrNameLst>
                                          <p:attrName>style.visibility</p:attrName>
                                        </p:attrNameLst>
                                      </p:cBhvr>
                                      <p:to>
                                        <p:strVal val="visible"/>
                                      </p:to>
                                    </p:set>
                                    <p:animEffect transition="in" filter="fade">
                                      <p:cBhvr>
                                        <p:cTn id="12" dur="500"/>
                                        <p:tgtEl>
                                          <p:spTgt spid="32">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2">
                                            <p:txEl>
                                              <p:pRg st="1" end="1"/>
                                            </p:txEl>
                                          </p:spTgt>
                                        </p:tgtEl>
                                        <p:attrNameLst>
                                          <p:attrName>style.visibility</p:attrName>
                                        </p:attrNameLst>
                                      </p:cBhvr>
                                      <p:to>
                                        <p:strVal val="visible"/>
                                      </p:to>
                                    </p:set>
                                    <p:animEffect transition="in" filter="fade">
                                      <p:cBhvr>
                                        <p:cTn id="16" dur="500"/>
                                        <p:tgtEl>
                                          <p:spTgt spid="32">
                                            <p:txEl>
                                              <p:pRg st="1" end="1"/>
                                            </p:txEl>
                                          </p:spTgt>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32">
                                            <p:txEl>
                                              <p:pRg st="2" end="2"/>
                                            </p:txEl>
                                          </p:spTgt>
                                        </p:tgtEl>
                                        <p:attrNameLst>
                                          <p:attrName>style.visibility</p:attrName>
                                        </p:attrNameLst>
                                      </p:cBhvr>
                                      <p:to>
                                        <p:strVal val="visible"/>
                                      </p:to>
                                    </p:set>
                                    <p:animEffect transition="in" filter="fade">
                                      <p:cBhvr>
                                        <p:cTn id="20" dur="500"/>
                                        <p:tgtEl>
                                          <p:spTgt spid="3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uiExpand="1" build="p" bldLvl="5" animBg="1"/>
    </p:bldLst>
  </p:timing>
</p:sld>
</file>

<file path=ppt/theme/theme1.xml><?xml version="1.0" encoding="utf-8"?>
<a:theme xmlns:a="http://schemas.openxmlformats.org/drawingml/2006/main" name="5-30055_Office365 Template 2012 - 16x9 - White Background">
  <a:themeElements>
    <a:clrScheme name="Office light">
      <a:dk1>
        <a:srgbClr val="000000"/>
      </a:dk1>
      <a:lt1>
        <a:srgbClr val="FFFFFF"/>
      </a:lt1>
      <a:dk2>
        <a:srgbClr val="DC3C00"/>
      </a:dk2>
      <a:lt2>
        <a:srgbClr val="797A7D"/>
      </a:lt2>
      <a:accent1>
        <a:srgbClr val="DC3C00"/>
      </a:accent1>
      <a:accent2>
        <a:srgbClr val="FF8C00"/>
      </a:accent2>
      <a:accent3>
        <a:srgbClr val="FFB900"/>
      </a:accent3>
      <a:accent4>
        <a:srgbClr val="007233"/>
      </a:accent4>
      <a:accent5>
        <a:srgbClr val="00188F"/>
      </a:accent5>
      <a:accent6>
        <a:srgbClr val="68217A"/>
      </a:accent6>
      <a:hlink>
        <a:srgbClr val="FF8C00"/>
      </a:hlink>
      <a:folHlink>
        <a:srgbClr val="DC3C00"/>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defPPr algn="ctr" defTabSz="914099" fontAlgn="base">
          <a:spcBef>
            <a:spcPct val="0"/>
          </a:spcBef>
          <a:spcAft>
            <a:spcPct val="0"/>
          </a:spcAft>
          <a:defRPr sz="2200" dirty="0"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400" spc="-70" dirty="0" smtClean="0">
            <a:gradFill>
              <a:gsLst>
                <a:gs pos="2917">
                  <a:schemeClr val="bg2"/>
                </a:gs>
                <a:gs pos="95000">
                  <a:schemeClr val="bg2"/>
                </a:gs>
              </a:gsLst>
              <a:lin ang="5400000" scaled="0"/>
            </a:gradFill>
          </a:defRPr>
        </a:defPPr>
      </a:lstStyle>
    </a:txDef>
  </a:objectDefaults>
  <a:extraClrSchemeLst/>
  <a:extLst>
    <a:ext uri="{05A4C25C-085E-4340-85A3-A5531E510DB2}">
      <thm15:themeFamily xmlns:thm15="http://schemas.microsoft.com/office/thememl/2012/main" xmlns="" name="Office365_Template_16x9_WHITE.potx" id="{E4AF4F97-10C5-4847-A9FD-2CF7760D6771}" vid="{1F76A3DC-D1FC-46B0-B0AB-6011DDB44A28}"/>
    </a:ext>
  </a:extLst>
</a:theme>
</file>

<file path=ppt/theme/theme2.xml><?xml version="1.0" encoding="utf-8"?>
<a:theme xmlns:a="http://schemas.openxmlformats.org/drawingml/2006/main" name="5-30055_Office365 Template 2012 - 16x9 - Colored Accent Slides">
  <a:themeElements>
    <a:clrScheme name="Office dark 2">
      <a:dk1>
        <a:srgbClr val="000000"/>
      </a:dk1>
      <a:lt1>
        <a:srgbClr val="FFFFFF"/>
      </a:lt1>
      <a:dk2>
        <a:srgbClr val="000000"/>
      </a:dk2>
      <a:lt2>
        <a:srgbClr val="FFFFFF"/>
      </a:lt2>
      <a:accent1>
        <a:srgbClr val="0072C6"/>
      </a:accent1>
      <a:accent2>
        <a:srgbClr val="DC3C00"/>
      </a:accent2>
      <a:accent3>
        <a:srgbClr val="007233"/>
      </a:accent3>
      <a:accent4>
        <a:srgbClr val="00188F"/>
      </a:accent4>
      <a:accent5>
        <a:srgbClr val="68217A"/>
      </a:accent5>
      <a:accent6>
        <a:srgbClr val="505050"/>
      </a:accent6>
      <a:hlink>
        <a:srgbClr val="82CAFF"/>
      </a:hlink>
      <a:folHlink>
        <a:srgbClr val="C0E4FF"/>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defPPr algn="ctr" defTabSz="914099" fontAlgn="base">
          <a:spcBef>
            <a:spcPct val="0"/>
          </a:spcBef>
          <a:spcAft>
            <a:spcPct val="0"/>
          </a:spcAft>
          <a:defRPr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400" spc="-7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xmlns="" name="Office365_Template_16x9_WHITE.potx" id="{E4AF4F97-10C5-4847-A9FD-2CF7760D6771}" vid="{3BAD72FB-9B89-4F6B-9A56-947985D5019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B0255BBB25D81409E0CE9EB0936ADE9" ma:contentTypeVersion="1" ma:contentTypeDescription="Create a new document." ma:contentTypeScope="" ma:versionID="d6efe9072093e61c17e8a361f99494db">
  <xsd:schema xmlns:xsd="http://www.w3.org/2001/XMLSchema" xmlns:xs="http://www.w3.org/2001/XMLSchema" xmlns:p="http://schemas.microsoft.com/office/2006/metadata/properties" xmlns:ns3="a7acc073-679f-416d-b360-b5b07eec1827" targetNamespace="http://schemas.microsoft.com/office/2006/metadata/properties" ma:root="true" ma:fieldsID="39eb6c3556570ab779db21fb61e210b2" ns3:_="">
    <xsd:import namespace="a7acc073-679f-416d-b360-b5b07eec1827"/>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acc073-679f-416d-b360-b5b07eec18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E6E4BF7-87B5-4417-ACD1-7549B7285DCF}">
  <ds:schemaRefs>
    <ds:schemaRef ds:uri="http://schemas.microsoft.com/sharepoint/v3/contenttype/forms"/>
  </ds:schemaRefs>
</ds:datastoreItem>
</file>

<file path=customXml/itemProps2.xml><?xml version="1.0" encoding="utf-8"?>
<ds:datastoreItem xmlns:ds="http://schemas.openxmlformats.org/officeDocument/2006/customXml" ds:itemID="{17162E2A-3075-4265-8B34-280F12AAC29D}">
  <ds:schemaRefs>
    <ds:schemaRef ds:uri="http://purl.org/dc/terms/"/>
    <ds:schemaRef ds:uri="http://schemas.openxmlformats.org/package/2006/metadata/core-properties"/>
    <ds:schemaRef ds:uri="a7acc073-679f-416d-b360-b5b07eec1827"/>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252A9CBA-A7D5-4683-96CB-0B89064DDF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acc073-679f-416d-b360-b5b07eec18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Office365_Template_16x9_WHITE</Template>
  <TotalTime>0</TotalTime>
  <Words>662</Words>
  <Application>Microsoft Macintosh PowerPoint</Application>
  <PresentationFormat>Custom</PresentationFormat>
  <Paragraphs>84</Paragraphs>
  <Slides>13</Slides>
  <Notes>3</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5-30055_Office365 Template 2012 - 16x9 - White Background</vt:lpstr>
      <vt:lpstr>5-30055_Office365 Template 2012 - 16x9 - Colored Accent Slides</vt:lpstr>
      <vt:lpstr>Why SMBs Choose Office 365 over Google Apps for Work</vt:lpstr>
      <vt:lpstr>Privacy </vt:lpstr>
      <vt:lpstr>Anytime access</vt:lpstr>
      <vt:lpstr>Boosted productivity</vt:lpstr>
      <vt:lpstr>Time </vt:lpstr>
      <vt:lpstr>Precision</vt:lpstr>
      <vt:lpstr>Reduced complexity </vt:lpstr>
      <vt:lpstr>Choice </vt:lpstr>
      <vt:lpstr>Peace of mind</vt:lpstr>
      <vt:lpstr>Transparency</vt:lpstr>
      <vt:lpstr>Support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2014-11-06T17:06:02Z</dcterms:created>
  <dcterms:modified xsi:type="dcterms:W3CDTF">2015-08-19T11:50:28Z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0x0101003B0255BBB25D81409E0CE9EB0936ADE9</vt:lpwstr>
  </property>
  <property fmtid="{D5CDD505-2E9C-101B-9397-08002B2CF9AE}" pid="3" name="IsMyDocuments">
    <vt:bool>true</vt:bool>
  </property>
</Properties>
</file>